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6"/>
  </p:notesMasterIdLst>
  <p:sldIdLst>
    <p:sldId id="256" r:id="rId2"/>
    <p:sldId id="274" r:id="rId3"/>
    <p:sldId id="281" r:id="rId4"/>
    <p:sldId id="282" r:id="rId5"/>
    <p:sldId id="283" r:id="rId6"/>
    <p:sldId id="284" r:id="rId7"/>
    <p:sldId id="286" r:id="rId8"/>
    <p:sldId id="287" r:id="rId9"/>
    <p:sldId id="289" r:id="rId10"/>
    <p:sldId id="290" r:id="rId11"/>
    <p:sldId id="291" r:id="rId12"/>
    <p:sldId id="288" r:id="rId13"/>
    <p:sldId id="279" r:id="rId14"/>
    <p:sldId id="262" r:id="rId15"/>
  </p:sldIdLst>
  <p:sldSz cx="12188825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08E49-E25E-4E8E-B7FB-A3D7E14760A5}" v="32" dt="2023-07-24T06:27:08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9"/>
  </p:normalViewPr>
  <p:slideViewPr>
    <p:cSldViewPr snapToGrid="0">
      <p:cViewPr varScale="1">
        <p:scale>
          <a:sx n="108" d="100"/>
          <a:sy n="108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me Ip" userId="bf33fa158120db20" providerId="LiveId" clId="{12008E49-E25E-4E8E-B7FB-A3D7E14760A5}"/>
    <pc:docChg chg="undo redo custSel addSld delSld modSld sldOrd">
      <pc:chgData name="Jaime Ip" userId="bf33fa158120db20" providerId="LiveId" clId="{12008E49-E25E-4E8E-B7FB-A3D7E14760A5}" dt="2023-07-24T06:59:01.151" v="6128" actId="47"/>
      <pc:docMkLst>
        <pc:docMk/>
      </pc:docMkLst>
      <pc:sldChg chg="modSp mod">
        <pc:chgData name="Jaime Ip" userId="bf33fa158120db20" providerId="LiveId" clId="{12008E49-E25E-4E8E-B7FB-A3D7E14760A5}" dt="2023-07-23T15:27:12.558" v="1306" actId="20577"/>
        <pc:sldMkLst>
          <pc:docMk/>
          <pc:sldMk cId="0" sldId="256"/>
        </pc:sldMkLst>
        <pc:spChg chg="mod">
          <ac:chgData name="Jaime Ip" userId="bf33fa158120db20" providerId="LiveId" clId="{12008E49-E25E-4E8E-B7FB-A3D7E14760A5}" dt="2023-07-23T15:27:12.558" v="1306" actId="20577"/>
          <ac:spMkLst>
            <pc:docMk/>
            <pc:sldMk cId="0" sldId="256"/>
            <ac:spMk id="84" creationId="{00000000-0000-0000-0000-000000000000}"/>
          </ac:spMkLst>
        </pc:spChg>
        <pc:spChg chg="mod">
          <ac:chgData name="Jaime Ip" userId="bf33fa158120db20" providerId="LiveId" clId="{12008E49-E25E-4E8E-B7FB-A3D7E14760A5}" dt="2023-07-21T04:26:38.515" v="165" actId="1076"/>
          <ac:spMkLst>
            <pc:docMk/>
            <pc:sldMk cId="0" sldId="256"/>
            <ac:spMk id="85" creationId="{00000000-0000-0000-0000-000000000000}"/>
          </ac:spMkLst>
        </pc:spChg>
      </pc:sldChg>
      <pc:sldChg chg="del ord modNotes">
        <pc:chgData name="Jaime Ip" userId="bf33fa158120db20" providerId="LiveId" clId="{12008E49-E25E-4E8E-B7FB-A3D7E14760A5}" dt="2023-07-24T06:59:01.151" v="6128" actId="47"/>
        <pc:sldMkLst>
          <pc:docMk/>
          <pc:sldMk cId="0" sldId="257"/>
        </pc:sldMkLst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58"/>
        </pc:sldMkLst>
      </pc:sldChg>
      <pc:sldChg chg="modSp del mod">
        <pc:chgData name="Jaime Ip" userId="bf33fa158120db20" providerId="LiveId" clId="{12008E49-E25E-4E8E-B7FB-A3D7E14760A5}" dt="2023-07-24T06:59:01.151" v="6128" actId="47"/>
        <pc:sldMkLst>
          <pc:docMk/>
          <pc:sldMk cId="0" sldId="259"/>
        </pc:sldMkLst>
        <pc:spChg chg="mod">
          <ac:chgData name="Jaime Ip" userId="bf33fa158120db20" providerId="LiveId" clId="{12008E49-E25E-4E8E-B7FB-A3D7E14760A5}" dt="2023-07-21T04:29:36.616" v="185" actId="14100"/>
          <ac:spMkLst>
            <pc:docMk/>
            <pc:sldMk cId="0" sldId="259"/>
            <ac:spMk id="105" creationId="{00000000-0000-0000-0000-000000000000}"/>
          </ac:spMkLst>
        </pc:spChg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60"/>
        </pc:sldMkLst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61"/>
        </pc:sldMkLst>
      </pc:sldChg>
      <pc:sldChg chg="delSp modSp mod ord">
        <pc:chgData name="Jaime Ip" userId="bf33fa158120db20" providerId="LiveId" clId="{12008E49-E25E-4E8E-B7FB-A3D7E14760A5}" dt="2023-07-21T05:28:37.828" v="998"/>
        <pc:sldMkLst>
          <pc:docMk/>
          <pc:sldMk cId="0" sldId="262"/>
        </pc:sldMkLst>
        <pc:spChg chg="mod">
          <ac:chgData name="Jaime Ip" userId="bf33fa158120db20" providerId="LiveId" clId="{12008E49-E25E-4E8E-B7FB-A3D7E14760A5}" dt="2023-07-21T05:28:32.275" v="996" actId="1076"/>
          <ac:spMkLst>
            <pc:docMk/>
            <pc:sldMk cId="0" sldId="262"/>
            <ac:spMk id="126" creationId="{00000000-0000-0000-0000-000000000000}"/>
          </ac:spMkLst>
        </pc:spChg>
        <pc:spChg chg="del">
          <ac:chgData name="Jaime Ip" userId="bf33fa158120db20" providerId="LiveId" clId="{12008E49-E25E-4E8E-B7FB-A3D7E14760A5}" dt="2023-07-21T05:28:24.109" v="993" actId="478"/>
          <ac:spMkLst>
            <pc:docMk/>
            <pc:sldMk cId="0" sldId="262"/>
            <ac:spMk id="127" creationId="{00000000-0000-0000-0000-000000000000}"/>
          </ac:spMkLst>
        </pc:spChg>
      </pc:sldChg>
      <pc:sldChg chg="modSp del mod setBg modNotes">
        <pc:chgData name="Jaime Ip" userId="bf33fa158120db20" providerId="LiveId" clId="{12008E49-E25E-4E8E-B7FB-A3D7E14760A5}" dt="2023-07-24T06:59:01.151" v="6128" actId="47"/>
        <pc:sldMkLst>
          <pc:docMk/>
          <pc:sldMk cId="0" sldId="263"/>
        </pc:sldMkLst>
        <pc:spChg chg="mod">
          <ac:chgData name="Jaime Ip" userId="bf33fa158120db20" providerId="LiveId" clId="{12008E49-E25E-4E8E-B7FB-A3D7E14760A5}" dt="2023-07-21T04:29:48.657" v="191" actId="20577"/>
          <ac:spMkLst>
            <pc:docMk/>
            <pc:sldMk cId="0" sldId="263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1T04:29:45.662" v="186" actId="14100"/>
          <ac:spMkLst>
            <pc:docMk/>
            <pc:sldMk cId="0" sldId="263"/>
            <ac:spMk id="134" creationId="{00000000-0000-0000-0000-000000000000}"/>
          </ac:spMkLst>
        </pc:spChg>
      </pc:sldChg>
      <pc:sldChg chg="addSp delSp modSp del mod ord modNotes">
        <pc:chgData name="Jaime Ip" userId="bf33fa158120db20" providerId="LiveId" clId="{12008E49-E25E-4E8E-B7FB-A3D7E14760A5}" dt="2023-07-21T05:26:23.528" v="971" actId="47"/>
        <pc:sldMkLst>
          <pc:docMk/>
          <pc:sldMk cId="0" sldId="264"/>
        </pc:sldMkLst>
        <pc:spChg chg="add del mod">
          <ac:chgData name="Jaime Ip" userId="bf33fa158120db20" providerId="LiveId" clId="{12008E49-E25E-4E8E-B7FB-A3D7E14760A5}" dt="2023-07-21T05:26:21.168" v="970" actId="478"/>
          <ac:spMkLst>
            <pc:docMk/>
            <pc:sldMk cId="0" sldId="264"/>
            <ac:spMk id="2" creationId="{FEE2B0C0-3B7C-4440-8DEB-38DDC6D462E0}"/>
          </ac:spMkLst>
        </pc:spChg>
      </pc:sldChg>
      <pc:sldChg chg="del modNotes">
        <pc:chgData name="Jaime Ip" userId="bf33fa158120db20" providerId="LiveId" clId="{12008E49-E25E-4E8E-B7FB-A3D7E14760A5}" dt="2023-07-24T06:59:01.151" v="6128" actId="47"/>
        <pc:sldMkLst>
          <pc:docMk/>
          <pc:sldMk cId="0" sldId="265"/>
        </pc:sldMkLst>
      </pc:sldChg>
      <pc:sldChg chg="del modNotes">
        <pc:chgData name="Jaime Ip" userId="bf33fa158120db20" providerId="LiveId" clId="{12008E49-E25E-4E8E-B7FB-A3D7E14760A5}" dt="2023-07-24T06:59:01.151" v="6128" actId="47"/>
        <pc:sldMkLst>
          <pc:docMk/>
          <pc:sldMk cId="0" sldId="266"/>
        </pc:sldMkLst>
      </pc:sldChg>
      <pc:sldChg chg="del modNotes">
        <pc:chgData name="Jaime Ip" userId="bf33fa158120db20" providerId="LiveId" clId="{12008E49-E25E-4E8E-B7FB-A3D7E14760A5}" dt="2023-07-24T06:59:01.151" v="6128" actId="47"/>
        <pc:sldMkLst>
          <pc:docMk/>
          <pc:sldMk cId="0" sldId="267"/>
        </pc:sldMkLst>
      </pc:sldChg>
      <pc:sldChg chg="del modNotes">
        <pc:chgData name="Jaime Ip" userId="bf33fa158120db20" providerId="LiveId" clId="{12008E49-E25E-4E8E-B7FB-A3D7E14760A5}" dt="2023-07-24T06:59:01.151" v="6128" actId="47"/>
        <pc:sldMkLst>
          <pc:docMk/>
          <pc:sldMk cId="0" sldId="268"/>
        </pc:sldMkLst>
      </pc:sldChg>
      <pc:sldChg chg="del modNotes">
        <pc:chgData name="Jaime Ip" userId="bf33fa158120db20" providerId="LiveId" clId="{12008E49-E25E-4E8E-B7FB-A3D7E14760A5}" dt="2023-07-24T06:59:01.151" v="6128" actId="47"/>
        <pc:sldMkLst>
          <pc:docMk/>
          <pc:sldMk cId="0" sldId="269"/>
        </pc:sldMkLst>
      </pc:sldChg>
      <pc:sldChg chg="modSp del mod ord modNotes">
        <pc:chgData name="Jaime Ip" userId="bf33fa158120db20" providerId="LiveId" clId="{12008E49-E25E-4E8E-B7FB-A3D7E14760A5}" dt="2023-07-21T05:29:22.937" v="1013" actId="47"/>
        <pc:sldMkLst>
          <pc:docMk/>
          <pc:sldMk cId="0" sldId="270"/>
        </pc:sldMkLst>
        <pc:spChg chg="mod">
          <ac:chgData name="Jaime Ip" userId="bf33fa158120db20" providerId="LiveId" clId="{12008E49-E25E-4E8E-B7FB-A3D7E14760A5}" dt="2023-07-21T04:50:50.044" v="844" actId="1076"/>
          <ac:spMkLst>
            <pc:docMk/>
            <pc:sldMk cId="0" sldId="270"/>
            <ac:spMk id="181" creationId="{00000000-0000-0000-0000-000000000000}"/>
          </ac:spMkLst>
        </pc:spChg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71"/>
        </pc:sldMkLst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72"/>
        </pc:sldMkLst>
      </pc:sldChg>
      <pc:sldChg chg="del">
        <pc:chgData name="Jaime Ip" userId="bf33fa158120db20" providerId="LiveId" clId="{12008E49-E25E-4E8E-B7FB-A3D7E14760A5}" dt="2023-07-24T06:59:01.151" v="6128" actId="47"/>
        <pc:sldMkLst>
          <pc:docMk/>
          <pc:sldMk cId="0" sldId="273"/>
        </pc:sldMkLst>
      </pc:sldChg>
      <pc:sldChg chg="addSp delSp modSp add mod ord">
        <pc:chgData name="Jaime Ip" userId="bf33fa158120db20" providerId="LiveId" clId="{12008E49-E25E-4E8E-B7FB-A3D7E14760A5}" dt="2023-07-21T05:27:31.420" v="981" actId="1076"/>
        <pc:sldMkLst>
          <pc:docMk/>
          <pc:sldMk cId="17173980" sldId="274"/>
        </pc:sldMkLst>
        <pc:spChg chg="mod">
          <ac:chgData name="Jaime Ip" userId="bf33fa158120db20" providerId="LiveId" clId="{12008E49-E25E-4E8E-B7FB-A3D7E14760A5}" dt="2023-07-21T04:31:21.751" v="210" actId="14100"/>
          <ac:spMkLst>
            <pc:docMk/>
            <pc:sldMk cId="17173980" sldId="274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1T04:45:47.547" v="831" actId="20577"/>
          <ac:spMkLst>
            <pc:docMk/>
            <pc:sldMk cId="17173980" sldId="274"/>
            <ac:spMk id="134" creationId="{00000000-0000-0000-0000-000000000000}"/>
          </ac:spMkLst>
        </pc:spChg>
        <pc:picChg chg="add del mod">
          <ac:chgData name="Jaime Ip" userId="bf33fa158120db20" providerId="LiveId" clId="{12008E49-E25E-4E8E-B7FB-A3D7E14760A5}" dt="2023-07-21T05:27:06.177" v="979" actId="478"/>
          <ac:picMkLst>
            <pc:docMk/>
            <pc:sldMk cId="17173980" sldId="274"/>
            <ac:picMk id="3" creationId="{024B4009-0288-B9DD-5A00-8AFD48368282}"/>
          </ac:picMkLst>
        </pc:picChg>
        <pc:picChg chg="add mod">
          <ac:chgData name="Jaime Ip" userId="bf33fa158120db20" providerId="LiveId" clId="{12008E49-E25E-4E8E-B7FB-A3D7E14760A5}" dt="2023-07-21T05:27:31.420" v="981" actId="1076"/>
          <ac:picMkLst>
            <pc:docMk/>
            <pc:sldMk cId="17173980" sldId="274"/>
            <ac:picMk id="5" creationId="{73766F4C-A1F9-613B-ED86-DE319705168E}"/>
          </ac:picMkLst>
        </pc:picChg>
      </pc:sldChg>
      <pc:sldChg chg="modSp new del mod">
        <pc:chgData name="Jaime Ip" userId="bf33fa158120db20" providerId="LiveId" clId="{12008E49-E25E-4E8E-B7FB-A3D7E14760A5}" dt="2023-07-21T05:14:59.612" v="884" actId="2696"/>
        <pc:sldMkLst>
          <pc:docMk/>
          <pc:sldMk cId="121156417" sldId="275"/>
        </pc:sldMkLst>
        <pc:spChg chg="mod">
          <ac:chgData name="Jaime Ip" userId="bf33fa158120db20" providerId="LiveId" clId="{12008E49-E25E-4E8E-B7FB-A3D7E14760A5}" dt="2023-07-21T05:14:45.279" v="864" actId="1076"/>
          <ac:spMkLst>
            <pc:docMk/>
            <pc:sldMk cId="121156417" sldId="275"/>
            <ac:spMk id="2" creationId="{5C6878F8-DDC0-BC39-E97A-A301C16FE15F}"/>
          </ac:spMkLst>
        </pc:spChg>
      </pc:sldChg>
      <pc:sldChg chg="modSp add del mod">
        <pc:chgData name="Jaime Ip" userId="bf33fa158120db20" providerId="LiveId" clId="{12008E49-E25E-4E8E-B7FB-A3D7E14760A5}" dt="2023-07-21T05:30:22.087" v="1042" actId="47"/>
        <pc:sldMkLst>
          <pc:docMk/>
          <pc:sldMk cId="3744254641" sldId="276"/>
        </pc:sldMkLst>
        <pc:spChg chg="mod">
          <ac:chgData name="Jaime Ip" userId="bf33fa158120db20" providerId="LiveId" clId="{12008E49-E25E-4E8E-B7FB-A3D7E14760A5}" dt="2023-07-21T05:14:55.047" v="883" actId="20577"/>
          <ac:spMkLst>
            <pc:docMk/>
            <pc:sldMk cId="3744254641" sldId="276"/>
            <ac:spMk id="181" creationId="{00000000-0000-0000-0000-000000000000}"/>
          </ac:spMkLst>
        </pc:spChg>
      </pc:sldChg>
      <pc:sldChg chg="addSp delSp modSp add mod">
        <pc:chgData name="Jaime Ip" userId="bf33fa158120db20" providerId="LiveId" clId="{12008E49-E25E-4E8E-B7FB-A3D7E14760A5}" dt="2023-07-24T05:45:38.342" v="6040" actId="1076"/>
        <pc:sldMkLst>
          <pc:docMk/>
          <pc:sldMk cId="3001901217" sldId="277"/>
        </pc:sldMkLst>
        <pc:spChg chg="add mod">
          <ac:chgData name="Jaime Ip" userId="bf33fa158120db20" providerId="LiveId" clId="{12008E49-E25E-4E8E-B7FB-A3D7E14760A5}" dt="2023-07-23T16:40:45.974" v="1600" actId="1076"/>
          <ac:spMkLst>
            <pc:docMk/>
            <pc:sldMk cId="3001901217" sldId="277"/>
            <ac:spMk id="12" creationId="{B4D74F16-F9D7-6317-C2D7-FA091BF68683}"/>
          </ac:spMkLst>
        </pc:spChg>
        <pc:spChg chg="add mod">
          <ac:chgData name="Jaime Ip" userId="bf33fa158120db20" providerId="LiveId" clId="{12008E49-E25E-4E8E-B7FB-A3D7E14760A5}" dt="2023-07-23T21:39:19.727" v="1688" actId="122"/>
          <ac:spMkLst>
            <pc:docMk/>
            <pc:sldMk cId="3001901217" sldId="277"/>
            <ac:spMk id="13" creationId="{851F4CA1-E582-028B-6137-C8B9DC8A9E6A}"/>
          </ac:spMkLst>
        </pc:spChg>
        <pc:spChg chg="add mod">
          <ac:chgData name="Jaime Ip" userId="bf33fa158120db20" providerId="LiveId" clId="{12008E49-E25E-4E8E-B7FB-A3D7E14760A5}" dt="2023-07-23T21:50:24.781" v="2012" actId="1076"/>
          <ac:spMkLst>
            <pc:docMk/>
            <pc:sldMk cId="3001901217" sldId="277"/>
            <ac:spMk id="14" creationId="{9CDCCE1F-39D3-5551-FFF4-61BB67F73EFB}"/>
          </ac:spMkLst>
        </pc:spChg>
        <pc:spChg chg="add mod">
          <ac:chgData name="Jaime Ip" userId="bf33fa158120db20" providerId="LiveId" clId="{12008E49-E25E-4E8E-B7FB-A3D7E14760A5}" dt="2023-07-23T21:50:54.987" v="2016" actId="403"/>
          <ac:spMkLst>
            <pc:docMk/>
            <pc:sldMk cId="3001901217" sldId="277"/>
            <ac:spMk id="15" creationId="{95C978DD-52F3-1A6E-3616-4915A03EB8B1}"/>
          </ac:spMkLst>
        </pc:spChg>
        <pc:spChg chg="add mod">
          <ac:chgData name="Jaime Ip" userId="bf33fa158120db20" providerId="LiveId" clId="{12008E49-E25E-4E8E-B7FB-A3D7E14760A5}" dt="2023-07-24T05:45:38.342" v="6040" actId="1076"/>
          <ac:spMkLst>
            <pc:docMk/>
            <pc:sldMk cId="3001901217" sldId="277"/>
            <ac:spMk id="16" creationId="{1D9EFC29-9CB2-B528-AA29-7C018ECB61E7}"/>
          </ac:spMkLst>
        </pc:spChg>
        <pc:spChg chg="add del mod">
          <ac:chgData name="Jaime Ip" userId="bf33fa158120db20" providerId="LiveId" clId="{12008E49-E25E-4E8E-B7FB-A3D7E14760A5}" dt="2023-07-24T05:43:52.218" v="6034" actId="478"/>
          <ac:spMkLst>
            <pc:docMk/>
            <pc:sldMk cId="3001901217" sldId="277"/>
            <ac:spMk id="17" creationId="{8296F812-773C-5726-60A7-76BDFDBC9DBE}"/>
          </ac:spMkLst>
        </pc:spChg>
        <pc:spChg chg="add del mod">
          <ac:chgData name="Jaime Ip" userId="bf33fa158120db20" providerId="LiveId" clId="{12008E49-E25E-4E8E-B7FB-A3D7E14760A5}" dt="2023-07-23T16:52:48.991" v="1634" actId="478"/>
          <ac:spMkLst>
            <pc:docMk/>
            <pc:sldMk cId="3001901217" sldId="277"/>
            <ac:spMk id="18" creationId="{192EF663-679D-24CE-174B-CC23AF8D919D}"/>
          </ac:spMkLst>
        </pc:spChg>
        <pc:spChg chg="add mod">
          <ac:chgData name="Jaime Ip" userId="bf33fa158120db20" providerId="LiveId" clId="{12008E49-E25E-4E8E-B7FB-A3D7E14760A5}" dt="2023-07-24T05:43:57.658" v="6036" actId="1076"/>
          <ac:spMkLst>
            <pc:docMk/>
            <pc:sldMk cId="3001901217" sldId="277"/>
            <ac:spMk id="19" creationId="{E0A7BCE1-4084-0E35-7F6B-4727E70D4F2C}"/>
          </ac:spMkLst>
        </pc:spChg>
        <pc:spChg chg="add del mod">
          <ac:chgData name="Jaime Ip" userId="bf33fa158120db20" providerId="LiveId" clId="{12008E49-E25E-4E8E-B7FB-A3D7E14760A5}" dt="2023-07-24T05:43:53.274" v="6035" actId="478"/>
          <ac:spMkLst>
            <pc:docMk/>
            <pc:sldMk cId="3001901217" sldId="277"/>
            <ac:spMk id="20" creationId="{76F059D5-B44F-EBE8-EA34-C071CCCACBD9}"/>
          </ac:spMkLst>
        </pc:spChg>
        <pc:spChg chg="add mod">
          <ac:chgData name="Jaime Ip" userId="bf33fa158120db20" providerId="LiveId" clId="{12008E49-E25E-4E8E-B7FB-A3D7E14760A5}" dt="2023-07-24T03:17:18.031" v="2869" actId="1076"/>
          <ac:spMkLst>
            <pc:docMk/>
            <pc:sldMk cId="3001901217" sldId="277"/>
            <ac:spMk id="21" creationId="{6811AE3F-F0FD-EF2E-9A12-28788357E9D2}"/>
          </ac:spMkLst>
        </pc:spChg>
        <pc:spChg chg="add mod">
          <ac:chgData name="Jaime Ip" userId="bf33fa158120db20" providerId="LiveId" clId="{12008E49-E25E-4E8E-B7FB-A3D7E14760A5}" dt="2023-07-24T03:15:46.166" v="2809" actId="1076"/>
          <ac:spMkLst>
            <pc:docMk/>
            <pc:sldMk cId="3001901217" sldId="277"/>
            <ac:spMk id="22" creationId="{E6171272-602C-BCCF-51D6-7FB2596BC85D}"/>
          </ac:spMkLst>
        </pc:spChg>
        <pc:spChg chg="add mod">
          <ac:chgData name="Jaime Ip" userId="bf33fa158120db20" providerId="LiveId" clId="{12008E49-E25E-4E8E-B7FB-A3D7E14760A5}" dt="2023-07-24T05:43:35.366" v="5984" actId="1076"/>
          <ac:spMkLst>
            <pc:docMk/>
            <pc:sldMk cId="3001901217" sldId="277"/>
            <ac:spMk id="23" creationId="{9F381848-692D-0C29-9976-BB6B65D3943F}"/>
          </ac:spMkLst>
        </pc:spChg>
        <pc:spChg chg="mod">
          <ac:chgData name="Jaime Ip" userId="bf33fa158120db20" providerId="LiveId" clId="{12008E49-E25E-4E8E-B7FB-A3D7E14760A5}" dt="2023-07-24T05:44:13.222" v="6039" actId="1076"/>
          <ac:spMkLst>
            <pc:docMk/>
            <pc:sldMk cId="3001901217" sldId="277"/>
            <ac:spMk id="181" creationId="{00000000-0000-0000-0000-000000000000}"/>
          </ac:spMkLst>
        </pc:spChg>
        <pc:picChg chg="add del mod">
          <ac:chgData name="Jaime Ip" userId="bf33fa158120db20" providerId="LiveId" clId="{12008E49-E25E-4E8E-B7FB-A3D7E14760A5}" dt="2023-07-21T05:17:42.788" v="907" actId="478"/>
          <ac:picMkLst>
            <pc:docMk/>
            <pc:sldMk cId="3001901217" sldId="277"/>
            <ac:picMk id="3" creationId="{706632BE-2002-41D0-C50B-8C3C19B946CA}"/>
          </ac:picMkLst>
        </pc:picChg>
        <pc:picChg chg="add mod">
          <ac:chgData name="Jaime Ip" userId="bf33fa158120db20" providerId="LiveId" clId="{12008E49-E25E-4E8E-B7FB-A3D7E14760A5}" dt="2023-07-23T21:49:13.242" v="1961" actId="1076"/>
          <ac:picMkLst>
            <pc:docMk/>
            <pc:sldMk cId="3001901217" sldId="277"/>
            <ac:picMk id="1026" creationId="{5A5F0A2F-833C-70AD-9EB9-1ECAECCAC946}"/>
          </ac:picMkLst>
        </pc:picChg>
        <pc:cxnChg chg="add del mod">
          <ac:chgData name="Jaime Ip" userId="bf33fa158120db20" providerId="LiveId" clId="{12008E49-E25E-4E8E-B7FB-A3D7E14760A5}" dt="2023-07-21T05:17:50.673" v="909" actId="478"/>
          <ac:cxnSpMkLst>
            <pc:docMk/>
            <pc:sldMk cId="3001901217" sldId="277"/>
            <ac:cxnSpMk id="5" creationId="{0734CE3A-824B-67A3-43F2-E4B98DF58EFD}"/>
          </ac:cxnSpMkLst>
        </pc:cxnChg>
        <pc:cxnChg chg="add mod">
          <ac:chgData name="Jaime Ip" userId="bf33fa158120db20" providerId="LiveId" clId="{12008E49-E25E-4E8E-B7FB-A3D7E14760A5}" dt="2023-07-23T16:40:30.807" v="1597" actId="1076"/>
          <ac:cxnSpMkLst>
            <pc:docMk/>
            <pc:sldMk cId="3001901217" sldId="277"/>
            <ac:cxnSpMk id="10" creationId="{2E36E13F-071C-FD8B-6BE3-E6B4A615FC6A}"/>
          </ac:cxnSpMkLst>
        </pc:cxnChg>
      </pc:sldChg>
      <pc:sldChg chg="addSp delSp modSp add del mod ord">
        <pc:chgData name="Jaime Ip" userId="bf33fa158120db20" providerId="LiveId" clId="{12008E49-E25E-4E8E-B7FB-A3D7E14760A5}" dt="2023-07-21T05:21:24.866" v="943" actId="47"/>
        <pc:sldMkLst>
          <pc:docMk/>
          <pc:sldMk cId="3945603330" sldId="278"/>
        </pc:sldMkLst>
        <pc:spChg chg="add del mod">
          <ac:chgData name="Jaime Ip" userId="bf33fa158120db20" providerId="LiveId" clId="{12008E49-E25E-4E8E-B7FB-A3D7E14760A5}" dt="2023-07-21T05:19:22.547" v="926" actId="478"/>
          <ac:spMkLst>
            <pc:docMk/>
            <pc:sldMk cId="3945603330" sldId="278"/>
            <ac:spMk id="3" creationId="{866E807F-210C-3EF9-A2CC-C8C3BEF2F6FA}"/>
          </ac:spMkLst>
        </pc:spChg>
        <pc:spChg chg="mod">
          <ac:chgData name="Jaime Ip" userId="bf33fa158120db20" providerId="LiveId" clId="{12008E49-E25E-4E8E-B7FB-A3D7E14760A5}" dt="2023-07-21T05:20:05.485" v="938" actId="255"/>
          <ac:spMkLst>
            <pc:docMk/>
            <pc:sldMk cId="3945603330" sldId="278"/>
            <ac:spMk id="133" creationId="{00000000-0000-0000-0000-000000000000}"/>
          </ac:spMkLst>
        </pc:spChg>
        <pc:spChg chg="del">
          <ac:chgData name="Jaime Ip" userId="bf33fa158120db20" providerId="LiveId" clId="{12008E49-E25E-4E8E-B7FB-A3D7E14760A5}" dt="2023-07-21T05:19:19.440" v="925" actId="478"/>
          <ac:spMkLst>
            <pc:docMk/>
            <pc:sldMk cId="3945603330" sldId="278"/>
            <ac:spMk id="134" creationId="{00000000-0000-0000-0000-000000000000}"/>
          </ac:spMkLst>
        </pc:spChg>
      </pc:sldChg>
      <pc:sldChg chg="addSp delSp modSp new mod">
        <pc:chgData name="Jaime Ip" userId="bf33fa158120db20" providerId="LiveId" clId="{12008E49-E25E-4E8E-B7FB-A3D7E14760A5}" dt="2023-07-21T05:22:53.021" v="949" actId="1076"/>
        <pc:sldMkLst>
          <pc:docMk/>
          <pc:sldMk cId="279165809" sldId="279"/>
        </pc:sldMkLst>
        <pc:spChg chg="del">
          <ac:chgData name="Jaime Ip" userId="bf33fa158120db20" providerId="LiveId" clId="{12008E49-E25E-4E8E-B7FB-A3D7E14760A5}" dt="2023-07-21T05:21:17.467" v="940" actId="478"/>
          <ac:spMkLst>
            <pc:docMk/>
            <pc:sldMk cId="279165809" sldId="279"/>
            <ac:spMk id="2" creationId="{992250D7-C79A-540E-BE5A-C2AD30C8A492}"/>
          </ac:spMkLst>
        </pc:spChg>
        <pc:picChg chg="add del mod">
          <ac:chgData name="Jaime Ip" userId="bf33fa158120db20" providerId="LiveId" clId="{12008E49-E25E-4E8E-B7FB-A3D7E14760A5}" dt="2023-07-21T05:22:36.852" v="944" actId="478"/>
          <ac:picMkLst>
            <pc:docMk/>
            <pc:sldMk cId="279165809" sldId="279"/>
            <ac:picMk id="5" creationId="{95B49B08-1930-A4E6-11AD-3DFC7A2033B0}"/>
          </ac:picMkLst>
        </pc:picChg>
        <pc:picChg chg="add mod">
          <ac:chgData name="Jaime Ip" userId="bf33fa158120db20" providerId="LiveId" clId="{12008E49-E25E-4E8E-B7FB-A3D7E14760A5}" dt="2023-07-21T05:22:53.021" v="949" actId="1076"/>
          <ac:picMkLst>
            <pc:docMk/>
            <pc:sldMk cId="279165809" sldId="279"/>
            <ac:picMk id="7" creationId="{CA963F94-882F-62E7-1269-49D502BC8132}"/>
          </ac:picMkLst>
        </pc:picChg>
      </pc:sldChg>
      <pc:sldChg chg="add del ord">
        <pc:chgData name="Jaime Ip" userId="bf33fa158120db20" providerId="LiveId" clId="{12008E49-E25E-4E8E-B7FB-A3D7E14760A5}" dt="2023-07-24T06:59:01.151" v="6128" actId="47"/>
        <pc:sldMkLst>
          <pc:docMk/>
          <pc:sldMk cId="2881560657" sldId="280"/>
        </pc:sldMkLst>
      </pc:sldChg>
      <pc:sldChg chg="modSp add mod">
        <pc:chgData name="Jaime Ip" userId="bf33fa158120db20" providerId="LiveId" clId="{12008E49-E25E-4E8E-B7FB-A3D7E14760A5}" dt="2023-07-23T15:55:12.780" v="1327" actId="20577"/>
        <pc:sldMkLst>
          <pc:docMk/>
          <pc:sldMk cId="3646712134" sldId="281"/>
        </pc:sldMkLst>
        <pc:spChg chg="mod">
          <ac:chgData name="Jaime Ip" userId="bf33fa158120db20" providerId="LiveId" clId="{12008E49-E25E-4E8E-B7FB-A3D7E14760A5}" dt="2023-07-23T15:48:58.188" v="1308" actId="12"/>
          <ac:spMkLst>
            <pc:docMk/>
            <pc:sldMk cId="3646712134" sldId="281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3T15:55:12.780" v="1327" actId="20577"/>
          <ac:spMkLst>
            <pc:docMk/>
            <pc:sldMk cId="3646712134" sldId="281"/>
            <ac:spMk id="134" creationId="{00000000-0000-0000-0000-000000000000}"/>
          </ac:spMkLst>
        </pc:spChg>
      </pc:sldChg>
      <pc:sldChg chg="modSp add mod ord">
        <pc:chgData name="Jaime Ip" userId="bf33fa158120db20" providerId="LiveId" clId="{12008E49-E25E-4E8E-B7FB-A3D7E14760A5}" dt="2023-07-23T16:03:43.816" v="1563" actId="20577"/>
        <pc:sldMkLst>
          <pc:docMk/>
          <pc:sldMk cId="3519920787" sldId="282"/>
        </pc:sldMkLst>
        <pc:spChg chg="mod">
          <ac:chgData name="Jaime Ip" userId="bf33fa158120db20" providerId="LiveId" clId="{12008E49-E25E-4E8E-B7FB-A3D7E14760A5}" dt="2023-07-21T05:29:56.413" v="1036" actId="14100"/>
          <ac:spMkLst>
            <pc:docMk/>
            <pc:sldMk cId="3519920787" sldId="282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3T16:03:43.816" v="1563" actId="20577"/>
          <ac:spMkLst>
            <pc:docMk/>
            <pc:sldMk cId="3519920787" sldId="282"/>
            <ac:spMk id="134" creationId="{00000000-0000-0000-0000-000000000000}"/>
          </ac:spMkLst>
        </pc:spChg>
      </pc:sldChg>
      <pc:sldChg chg="addSp delSp modSp add mod ord">
        <pc:chgData name="Jaime Ip" userId="bf33fa158120db20" providerId="LiveId" clId="{12008E49-E25E-4E8E-B7FB-A3D7E14760A5}" dt="2023-07-24T06:25:53.380" v="6119" actId="21"/>
        <pc:sldMkLst>
          <pc:docMk/>
          <pc:sldMk cId="2310323999" sldId="283"/>
        </pc:sldMkLst>
        <pc:spChg chg="add del mod">
          <ac:chgData name="Jaime Ip" userId="bf33fa158120db20" providerId="LiveId" clId="{12008E49-E25E-4E8E-B7FB-A3D7E14760A5}" dt="2023-07-23T21:40:28.221" v="1699" actId="478"/>
          <ac:spMkLst>
            <pc:docMk/>
            <pc:sldMk cId="2310323999" sldId="283"/>
            <ac:spMk id="3" creationId="{A2A97D79-EB43-D39E-F53F-202D89454FCB}"/>
          </ac:spMkLst>
        </pc:spChg>
        <pc:spChg chg="add del mod">
          <ac:chgData name="Jaime Ip" userId="bf33fa158120db20" providerId="LiveId" clId="{12008E49-E25E-4E8E-B7FB-A3D7E14760A5}" dt="2023-07-23T21:52:49.574" v="2020" actId="478"/>
          <ac:spMkLst>
            <pc:docMk/>
            <pc:sldMk cId="2310323999" sldId="283"/>
            <ac:spMk id="4" creationId="{3F178956-34C7-48D4-28D1-DAD6554717FA}"/>
          </ac:spMkLst>
        </pc:spChg>
        <pc:spChg chg="mod">
          <ac:chgData name="Jaime Ip" userId="bf33fa158120db20" providerId="LiveId" clId="{12008E49-E25E-4E8E-B7FB-A3D7E14760A5}" dt="2023-07-23T21:37:57.679" v="1665" actId="20577"/>
          <ac:spMkLst>
            <pc:docMk/>
            <pc:sldMk cId="2310323999" sldId="283"/>
            <ac:spMk id="133" creationId="{00000000-0000-0000-0000-000000000000}"/>
          </ac:spMkLst>
        </pc:spChg>
        <pc:spChg chg="add del mod">
          <ac:chgData name="Jaime Ip" userId="bf33fa158120db20" providerId="LiveId" clId="{12008E49-E25E-4E8E-B7FB-A3D7E14760A5}" dt="2023-07-24T05:47:09.404" v="6042"/>
          <ac:spMkLst>
            <pc:docMk/>
            <pc:sldMk cId="2310323999" sldId="283"/>
            <ac:spMk id="134" creationId="{00000000-0000-0000-0000-000000000000}"/>
          </ac:spMkLst>
        </pc:spChg>
        <pc:picChg chg="add del mod">
          <ac:chgData name="Jaime Ip" userId="bf33fa158120db20" providerId="LiveId" clId="{12008E49-E25E-4E8E-B7FB-A3D7E14760A5}" dt="2023-07-24T06:25:53.380" v="6119" actId="21"/>
          <ac:picMkLst>
            <pc:docMk/>
            <pc:sldMk cId="2310323999" sldId="283"/>
            <ac:picMk id="6" creationId="{353917AE-9715-889C-CD3B-459A8B4E031B}"/>
          </ac:picMkLst>
        </pc:picChg>
      </pc:sldChg>
      <pc:sldChg chg="addSp modSp new mod ord">
        <pc:chgData name="Jaime Ip" userId="bf33fa158120db20" providerId="LiveId" clId="{12008E49-E25E-4E8E-B7FB-A3D7E14760A5}" dt="2023-07-24T06:27:08.002" v="6127" actId="1076"/>
        <pc:sldMkLst>
          <pc:docMk/>
          <pc:sldMk cId="3206610768" sldId="284"/>
        </pc:sldMkLst>
        <pc:spChg chg="mod">
          <ac:chgData name="Jaime Ip" userId="bf33fa158120db20" providerId="LiveId" clId="{12008E49-E25E-4E8E-B7FB-A3D7E14760A5}" dt="2023-07-23T22:03:24.694" v="2149" actId="20577"/>
          <ac:spMkLst>
            <pc:docMk/>
            <pc:sldMk cId="3206610768" sldId="284"/>
            <ac:spMk id="2" creationId="{8A9E2338-B5F7-9300-95EF-7D28753BE3EB}"/>
          </ac:spMkLst>
        </pc:spChg>
        <pc:spChg chg="mod">
          <ac:chgData name="Jaime Ip" userId="bf33fa158120db20" providerId="LiveId" clId="{12008E49-E25E-4E8E-B7FB-A3D7E14760A5}" dt="2023-07-23T21:58:47.254" v="2095" actId="20577"/>
          <ac:spMkLst>
            <pc:docMk/>
            <pc:sldMk cId="3206610768" sldId="284"/>
            <ac:spMk id="3" creationId="{FBEAAD19-3636-22EA-34EC-2335DEB62882}"/>
          </ac:spMkLst>
        </pc:spChg>
        <pc:picChg chg="add mod">
          <ac:chgData name="Jaime Ip" userId="bf33fa158120db20" providerId="LiveId" clId="{12008E49-E25E-4E8E-B7FB-A3D7E14760A5}" dt="2023-07-24T06:27:03.681" v="6126" actId="1076"/>
          <ac:picMkLst>
            <pc:docMk/>
            <pc:sldMk cId="3206610768" sldId="284"/>
            <ac:picMk id="4" creationId="{C8CF20D8-0959-52A3-C27B-37BE98EE2487}"/>
          </ac:picMkLst>
        </pc:picChg>
        <pc:picChg chg="add mod">
          <ac:chgData name="Jaime Ip" userId="bf33fa158120db20" providerId="LiveId" clId="{12008E49-E25E-4E8E-B7FB-A3D7E14760A5}" dt="2023-07-24T06:27:08.002" v="6127" actId="1076"/>
          <ac:picMkLst>
            <pc:docMk/>
            <pc:sldMk cId="3206610768" sldId="284"/>
            <ac:picMk id="2050" creationId="{F02EBF15-D347-15D8-3EA8-9E119C2A42A6}"/>
          </ac:picMkLst>
        </pc:picChg>
      </pc:sldChg>
      <pc:sldChg chg="addSp delSp modSp add del mod ord">
        <pc:chgData name="Jaime Ip" userId="bf33fa158120db20" providerId="LiveId" clId="{12008E49-E25E-4E8E-B7FB-A3D7E14760A5}" dt="2023-07-24T02:43:43.597" v="2185" actId="47"/>
        <pc:sldMkLst>
          <pc:docMk/>
          <pc:sldMk cId="3213023664" sldId="285"/>
        </pc:sldMkLst>
        <pc:spChg chg="add del mod">
          <ac:chgData name="Jaime Ip" userId="bf33fa158120db20" providerId="LiveId" clId="{12008E49-E25E-4E8E-B7FB-A3D7E14760A5}" dt="2023-07-23T22:15:22.065" v="2179"/>
          <ac:spMkLst>
            <pc:docMk/>
            <pc:sldMk cId="3213023664" sldId="285"/>
            <ac:spMk id="2" creationId="{D340BCC8-16EA-6423-9C1B-F18604AC366C}"/>
          </ac:spMkLst>
        </pc:spChg>
        <pc:spChg chg="mod">
          <ac:chgData name="Jaime Ip" userId="bf33fa158120db20" providerId="LiveId" clId="{12008E49-E25E-4E8E-B7FB-A3D7E14760A5}" dt="2023-07-23T22:04:41.335" v="2175" actId="12"/>
          <ac:spMkLst>
            <pc:docMk/>
            <pc:sldMk cId="3213023664" sldId="285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3T22:02:31.238" v="2138" actId="20577"/>
          <ac:spMkLst>
            <pc:docMk/>
            <pc:sldMk cId="3213023664" sldId="285"/>
            <ac:spMk id="134" creationId="{00000000-0000-0000-0000-000000000000}"/>
          </ac:spMkLst>
        </pc:spChg>
      </pc:sldChg>
      <pc:sldChg chg="addSp modSp add mod ord">
        <pc:chgData name="Jaime Ip" userId="bf33fa158120db20" providerId="LiveId" clId="{12008E49-E25E-4E8E-B7FB-A3D7E14760A5}" dt="2023-07-24T04:01:29.773" v="2964" actId="1076"/>
        <pc:sldMkLst>
          <pc:docMk/>
          <pc:sldMk cId="415318295" sldId="286"/>
        </pc:sldMkLst>
        <pc:spChg chg="mod">
          <ac:chgData name="Jaime Ip" userId="bf33fa158120db20" providerId="LiveId" clId="{12008E49-E25E-4E8E-B7FB-A3D7E14760A5}" dt="2023-07-24T02:44:04.560" v="2229" actId="20577"/>
          <ac:spMkLst>
            <pc:docMk/>
            <pc:sldMk cId="415318295" sldId="286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4T04:01:17.334" v="2962" actId="20577"/>
          <ac:spMkLst>
            <pc:docMk/>
            <pc:sldMk cId="415318295" sldId="286"/>
            <ac:spMk id="134" creationId="{00000000-0000-0000-0000-000000000000}"/>
          </ac:spMkLst>
        </pc:spChg>
        <pc:picChg chg="add mod">
          <ac:chgData name="Jaime Ip" userId="bf33fa158120db20" providerId="LiveId" clId="{12008E49-E25E-4E8E-B7FB-A3D7E14760A5}" dt="2023-07-24T04:01:24.116" v="2963" actId="1076"/>
          <ac:picMkLst>
            <pc:docMk/>
            <pc:sldMk cId="415318295" sldId="286"/>
            <ac:picMk id="3" creationId="{1C80E082-C0E0-18DB-0CD6-0CED1E1CC224}"/>
          </ac:picMkLst>
        </pc:picChg>
        <pc:picChg chg="add mod">
          <ac:chgData name="Jaime Ip" userId="bf33fa158120db20" providerId="LiveId" clId="{12008E49-E25E-4E8E-B7FB-A3D7E14760A5}" dt="2023-07-24T04:01:29.773" v="2964" actId="1076"/>
          <ac:picMkLst>
            <pc:docMk/>
            <pc:sldMk cId="415318295" sldId="286"/>
            <ac:picMk id="5" creationId="{26EB9AFB-8862-DBC0-0D91-055C09985556}"/>
          </ac:picMkLst>
        </pc:picChg>
      </pc:sldChg>
      <pc:sldChg chg="new del">
        <pc:chgData name="Jaime Ip" userId="bf33fa158120db20" providerId="LiveId" clId="{12008E49-E25E-4E8E-B7FB-A3D7E14760A5}" dt="2023-07-24T02:43:27.469" v="2181" actId="47"/>
        <pc:sldMkLst>
          <pc:docMk/>
          <pc:sldMk cId="977520425" sldId="286"/>
        </pc:sldMkLst>
      </pc:sldChg>
      <pc:sldChg chg="addSp delSp modSp add mod ord">
        <pc:chgData name="Jaime Ip" userId="bf33fa158120db20" providerId="LiveId" clId="{12008E49-E25E-4E8E-B7FB-A3D7E14760A5}" dt="2023-07-24T03:58:02.844" v="2938" actId="1076"/>
        <pc:sldMkLst>
          <pc:docMk/>
          <pc:sldMk cId="2564665073" sldId="287"/>
        </pc:sldMkLst>
        <pc:spChg chg="del mod">
          <ac:chgData name="Jaime Ip" userId="bf33fa158120db20" providerId="LiveId" clId="{12008E49-E25E-4E8E-B7FB-A3D7E14760A5}" dt="2023-07-24T03:57:51.602" v="2935" actId="478"/>
          <ac:spMkLst>
            <pc:docMk/>
            <pc:sldMk cId="2564665073" sldId="287"/>
            <ac:spMk id="2" creationId="{8A9E2338-B5F7-9300-95EF-7D28753BE3EB}"/>
          </ac:spMkLst>
        </pc:spChg>
        <pc:spChg chg="mod">
          <ac:chgData name="Jaime Ip" userId="bf33fa158120db20" providerId="LiveId" clId="{12008E49-E25E-4E8E-B7FB-A3D7E14760A5}" dt="2023-07-24T03:51:41.368" v="2890" actId="20577"/>
          <ac:spMkLst>
            <pc:docMk/>
            <pc:sldMk cId="2564665073" sldId="287"/>
            <ac:spMk id="3" creationId="{FBEAAD19-3636-22EA-34EC-2335DEB62882}"/>
          </ac:spMkLst>
        </pc:spChg>
        <pc:picChg chg="add mod">
          <ac:chgData name="Jaime Ip" userId="bf33fa158120db20" providerId="LiveId" clId="{12008E49-E25E-4E8E-B7FB-A3D7E14760A5}" dt="2023-07-24T03:58:02.844" v="2938" actId="1076"/>
          <ac:picMkLst>
            <pc:docMk/>
            <pc:sldMk cId="2564665073" sldId="287"/>
            <ac:picMk id="5" creationId="{4005E3DD-BA68-B148-F1E7-202DAD4D576D}"/>
          </ac:picMkLst>
        </pc:picChg>
        <pc:picChg chg="add mod">
          <ac:chgData name="Jaime Ip" userId="bf33fa158120db20" providerId="LiveId" clId="{12008E49-E25E-4E8E-B7FB-A3D7E14760A5}" dt="2023-07-24T03:58:01.456" v="2937" actId="1076"/>
          <ac:picMkLst>
            <pc:docMk/>
            <pc:sldMk cId="2564665073" sldId="287"/>
            <ac:picMk id="7" creationId="{34E59938-8D73-76C3-2E56-11A7C157C530}"/>
          </ac:picMkLst>
        </pc:picChg>
        <pc:picChg chg="add del mod">
          <ac:chgData name="Jaime Ip" userId="bf33fa158120db20" providerId="LiveId" clId="{12008E49-E25E-4E8E-B7FB-A3D7E14760A5}" dt="2023-07-24T03:57:44.010" v="2933" actId="478"/>
          <ac:picMkLst>
            <pc:docMk/>
            <pc:sldMk cId="2564665073" sldId="287"/>
            <ac:picMk id="9" creationId="{C222EDE8-E246-9A3A-92BE-AE9FEF34148D}"/>
          </ac:picMkLst>
        </pc:picChg>
        <pc:picChg chg="add del mod">
          <ac:chgData name="Jaime Ip" userId="bf33fa158120db20" providerId="LiveId" clId="{12008E49-E25E-4E8E-B7FB-A3D7E14760A5}" dt="2023-07-24T03:56:34.501" v="2916" actId="478"/>
          <ac:picMkLst>
            <pc:docMk/>
            <pc:sldMk cId="2564665073" sldId="287"/>
            <ac:picMk id="11" creationId="{883A3967-89E6-DF30-5175-A58F2CEFE747}"/>
          </ac:picMkLst>
        </pc:picChg>
        <pc:picChg chg="add del mod">
          <ac:chgData name="Jaime Ip" userId="bf33fa158120db20" providerId="LiveId" clId="{12008E49-E25E-4E8E-B7FB-A3D7E14760A5}" dt="2023-07-24T03:57:43.442" v="2932" actId="478"/>
          <ac:picMkLst>
            <pc:docMk/>
            <pc:sldMk cId="2564665073" sldId="287"/>
            <ac:picMk id="13" creationId="{E907B988-DBF5-5925-1145-4866405161D6}"/>
          </ac:picMkLst>
        </pc:picChg>
      </pc:sldChg>
      <pc:sldChg chg="addSp delSp modSp new mod">
        <pc:chgData name="Jaime Ip" userId="bf33fa158120db20" providerId="LiveId" clId="{12008E49-E25E-4E8E-B7FB-A3D7E14760A5}" dt="2023-07-24T05:28:37.228" v="5030" actId="20577"/>
        <pc:sldMkLst>
          <pc:docMk/>
          <pc:sldMk cId="3849298291" sldId="288"/>
        </pc:sldMkLst>
        <pc:spChg chg="mod">
          <ac:chgData name="Jaime Ip" userId="bf33fa158120db20" providerId="LiveId" clId="{12008E49-E25E-4E8E-B7FB-A3D7E14760A5}" dt="2023-07-24T05:21:05.488" v="4577" actId="20577"/>
          <ac:spMkLst>
            <pc:docMk/>
            <pc:sldMk cId="3849298291" sldId="288"/>
            <ac:spMk id="2" creationId="{CB6164EC-CBDB-4D40-20FA-302CED9B39A9}"/>
          </ac:spMkLst>
        </pc:spChg>
        <pc:spChg chg="del mod">
          <ac:chgData name="Jaime Ip" userId="bf33fa158120db20" providerId="LiveId" clId="{12008E49-E25E-4E8E-B7FB-A3D7E14760A5}" dt="2023-07-24T05:07:25.586" v="3745" actId="478"/>
          <ac:spMkLst>
            <pc:docMk/>
            <pc:sldMk cId="3849298291" sldId="288"/>
            <ac:spMk id="3" creationId="{96690CB9-F2DC-B680-DF4A-C76189112D27}"/>
          </ac:spMkLst>
        </pc:spChg>
        <pc:spChg chg="add del mod">
          <ac:chgData name="Jaime Ip" userId="bf33fa158120db20" providerId="LiveId" clId="{12008E49-E25E-4E8E-B7FB-A3D7E14760A5}" dt="2023-07-24T05:08:59.604" v="3838" actId="478"/>
          <ac:spMkLst>
            <pc:docMk/>
            <pc:sldMk cId="3849298291" sldId="288"/>
            <ac:spMk id="4" creationId="{B69D22D1-5807-2BBC-01AC-64C069680AAB}"/>
          </ac:spMkLst>
        </pc:spChg>
        <pc:spChg chg="add mod">
          <ac:chgData name="Jaime Ip" userId="bf33fa158120db20" providerId="LiveId" clId="{12008E49-E25E-4E8E-B7FB-A3D7E14760A5}" dt="2023-07-24T05:28:37.228" v="5030" actId="20577"/>
          <ac:spMkLst>
            <pc:docMk/>
            <pc:sldMk cId="3849298291" sldId="288"/>
            <ac:spMk id="5" creationId="{F94A7937-7270-8733-537B-5B538225577E}"/>
          </ac:spMkLst>
        </pc:spChg>
        <pc:picChg chg="add mod">
          <ac:chgData name="Jaime Ip" userId="bf33fa158120db20" providerId="LiveId" clId="{12008E49-E25E-4E8E-B7FB-A3D7E14760A5}" dt="2023-07-24T05:26:33.316" v="4980" actId="1076"/>
          <ac:picMkLst>
            <pc:docMk/>
            <pc:sldMk cId="3849298291" sldId="288"/>
            <ac:picMk id="7" creationId="{7CA0D780-BE7C-AEA4-86FA-11FF7EEF9881}"/>
          </ac:picMkLst>
        </pc:picChg>
      </pc:sldChg>
      <pc:sldChg chg="delSp modSp add mod ord">
        <pc:chgData name="Jaime Ip" userId="bf33fa158120db20" providerId="LiveId" clId="{12008E49-E25E-4E8E-B7FB-A3D7E14760A5}" dt="2023-07-24T05:56:37.896" v="6084" actId="20577"/>
        <pc:sldMkLst>
          <pc:docMk/>
          <pc:sldMk cId="3823367321" sldId="289"/>
        </pc:sldMkLst>
        <pc:spChg chg="mod">
          <ac:chgData name="Jaime Ip" userId="bf33fa158120db20" providerId="LiveId" clId="{12008E49-E25E-4E8E-B7FB-A3D7E14760A5}" dt="2023-07-24T05:00:15.788" v="3639" actId="1076"/>
          <ac:spMkLst>
            <pc:docMk/>
            <pc:sldMk cId="3823367321" sldId="289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4T05:56:37.896" v="6084" actId="20577"/>
          <ac:spMkLst>
            <pc:docMk/>
            <pc:sldMk cId="3823367321" sldId="289"/>
            <ac:spMk id="134" creationId="{00000000-0000-0000-0000-000000000000}"/>
          </ac:spMkLst>
        </pc:spChg>
        <pc:picChg chg="del">
          <ac:chgData name="Jaime Ip" userId="bf33fa158120db20" providerId="LiveId" clId="{12008E49-E25E-4E8E-B7FB-A3D7E14760A5}" dt="2023-07-24T04:51:36.837" v="3187" actId="478"/>
          <ac:picMkLst>
            <pc:docMk/>
            <pc:sldMk cId="3823367321" sldId="289"/>
            <ac:picMk id="3" creationId="{1C80E082-C0E0-18DB-0CD6-0CED1E1CC224}"/>
          </ac:picMkLst>
        </pc:picChg>
        <pc:picChg chg="del">
          <ac:chgData name="Jaime Ip" userId="bf33fa158120db20" providerId="LiveId" clId="{12008E49-E25E-4E8E-B7FB-A3D7E14760A5}" dt="2023-07-24T04:51:37.967" v="3188" actId="478"/>
          <ac:picMkLst>
            <pc:docMk/>
            <pc:sldMk cId="3823367321" sldId="289"/>
            <ac:picMk id="5" creationId="{26EB9AFB-8862-DBC0-0D91-055C09985556}"/>
          </ac:picMkLst>
        </pc:picChg>
      </pc:sldChg>
      <pc:sldChg chg="addSp modSp add mod ord">
        <pc:chgData name="Jaime Ip" userId="bf33fa158120db20" providerId="LiveId" clId="{12008E49-E25E-4E8E-B7FB-A3D7E14760A5}" dt="2023-07-24T05:59:43.084" v="6094" actId="14100"/>
        <pc:sldMkLst>
          <pc:docMk/>
          <pc:sldMk cId="115869100" sldId="290"/>
        </pc:sldMkLst>
        <pc:spChg chg="mod">
          <ac:chgData name="Jaime Ip" userId="bf33fa158120db20" providerId="LiveId" clId="{12008E49-E25E-4E8E-B7FB-A3D7E14760A5}" dt="2023-07-24T04:53:10.234" v="3278" actId="20577"/>
          <ac:spMkLst>
            <pc:docMk/>
            <pc:sldMk cId="115869100" sldId="290"/>
            <ac:spMk id="2" creationId="{8A9E2338-B5F7-9300-95EF-7D28753BE3EB}"/>
          </ac:spMkLst>
        </pc:spChg>
        <pc:spChg chg="mod">
          <ac:chgData name="Jaime Ip" userId="bf33fa158120db20" providerId="LiveId" clId="{12008E49-E25E-4E8E-B7FB-A3D7E14760A5}" dt="2023-07-24T05:56:57.427" v="6087" actId="20577"/>
          <ac:spMkLst>
            <pc:docMk/>
            <pc:sldMk cId="115869100" sldId="290"/>
            <ac:spMk id="3" creationId="{FBEAAD19-3636-22EA-34EC-2335DEB62882}"/>
          </ac:spMkLst>
        </pc:spChg>
        <pc:picChg chg="add mod">
          <ac:chgData name="Jaime Ip" userId="bf33fa158120db20" providerId="LiveId" clId="{12008E49-E25E-4E8E-B7FB-A3D7E14760A5}" dt="2023-07-24T05:59:43.084" v="6094" actId="14100"/>
          <ac:picMkLst>
            <pc:docMk/>
            <pc:sldMk cId="115869100" sldId="290"/>
            <ac:picMk id="5" creationId="{F33469F2-05BB-A51C-99F9-67816C811D92}"/>
          </ac:picMkLst>
        </pc:picChg>
      </pc:sldChg>
      <pc:sldChg chg="addSp modSp add mod ord">
        <pc:chgData name="Jaime Ip" userId="bf33fa158120db20" providerId="LiveId" clId="{12008E49-E25E-4E8E-B7FB-A3D7E14760A5}" dt="2023-07-24T06:07:47.793" v="6118" actId="20577"/>
        <pc:sldMkLst>
          <pc:docMk/>
          <pc:sldMk cId="1303977015" sldId="291"/>
        </pc:sldMkLst>
        <pc:spChg chg="mod">
          <ac:chgData name="Jaime Ip" userId="bf33fa158120db20" providerId="LiveId" clId="{12008E49-E25E-4E8E-B7FB-A3D7E14760A5}" dt="2023-07-24T05:09:25.612" v="3873" actId="14100"/>
          <ac:spMkLst>
            <pc:docMk/>
            <pc:sldMk cId="1303977015" sldId="291"/>
            <ac:spMk id="133" creationId="{00000000-0000-0000-0000-000000000000}"/>
          </ac:spMkLst>
        </pc:spChg>
        <pc:spChg chg="mod">
          <ac:chgData name="Jaime Ip" userId="bf33fa158120db20" providerId="LiveId" clId="{12008E49-E25E-4E8E-B7FB-A3D7E14760A5}" dt="2023-07-24T06:07:47.793" v="6118" actId="20577"/>
          <ac:spMkLst>
            <pc:docMk/>
            <pc:sldMk cId="1303977015" sldId="291"/>
            <ac:spMk id="134" creationId="{00000000-0000-0000-0000-000000000000}"/>
          </ac:spMkLst>
        </pc:spChg>
        <pc:picChg chg="add mod">
          <ac:chgData name="Jaime Ip" userId="bf33fa158120db20" providerId="LiveId" clId="{12008E49-E25E-4E8E-B7FB-A3D7E14760A5}" dt="2023-07-24T06:04:34.150" v="6100" actId="1076"/>
          <ac:picMkLst>
            <pc:docMk/>
            <pc:sldMk cId="1303977015" sldId="291"/>
            <ac:picMk id="2" creationId="{D726873D-688F-A40C-E699-D0E0BA0A6DB2}"/>
          </ac:picMkLst>
        </pc:picChg>
      </pc:sldChg>
      <pc:sldChg chg="delSp modSp add mod">
        <pc:chgData name="Jaime Ip" userId="bf33fa158120db20" providerId="LiveId" clId="{12008E49-E25E-4E8E-B7FB-A3D7E14760A5}" dt="2023-07-24T05:36:28.256" v="5673" actId="1076"/>
        <pc:sldMkLst>
          <pc:docMk/>
          <pc:sldMk cId="3573150781" sldId="292"/>
        </pc:sldMkLst>
        <pc:spChg chg="mod">
          <ac:chgData name="Jaime Ip" userId="bf33fa158120db20" providerId="LiveId" clId="{12008E49-E25E-4E8E-B7FB-A3D7E14760A5}" dt="2023-07-24T05:28:51.635" v="5039" actId="20577"/>
          <ac:spMkLst>
            <pc:docMk/>
            <pc:sldMk cId="3573150781" sldId="292"/>
            <ac:spMk id="2" creationId="{CB6164EC-CBDB-4D40-20FA-302CED9B39A9}"/>
          </ac:spMkLst>
        </pc:spChg>
        <pc:spChg chg="mod">
          <ac:chgData name="Jaime Ip" userId="bf33fa158120db20" providerId="LiveId" clId="{12008E49-E25E-4E8E-B7FB-A3D7E14760A5}" dt="2023-07-24T05:36:28.256" v="5673" actId="1076"/>
          <ac:spMkLst>
            <pc:docMk/>
            <pc:sldMk cId="3573150781" sldId="292"/>
            <ac:spMk id="5" creationId="{F94A7937-7270-8733-537B-5B538225577E}"/>
          </ac:spMkLst>
        </pc:spChg>
        <pc:picChg chg="del">
          <ac:chgData name="Jaime Ip" userId="bf33fa158120db20" providerId="LiveId" clId="{12008E49-E25E-4E8E-B7FB-A3D7E14760A5}" dt="2023-07-24T05:28:46.563" v="5032" actId="478"/>
          <ac:picMkLst>
            <pc:docMk/>
            <pc:sldMk cId="3573150781" sldId="292"/>
            <ac:picMk id="7" creationId="{7CA0D780-BE7C-AEA4-86FA-11FF7EEF9881}"/>
          </ac:picMkLst>
        </pc:picChg>
      </pc:sldChg>
      <pc:sldChg chg="modSp add mod">
        <pc:chgData name="Jaime Ip" userId="bf33fa158120db20" providerId="LiveId" clId="{12008E49-E25E-4E8E-B7FB-A3D7E14760A5}" dt="2023-07-24T05:40:20.851" v="5983" actId="1076"/>
        <pc:sldMkLst>
          <pc:docMk/>
          <pc:sldMk cId="2753083954" sldId="293"/>
        </pc:sldMkLst>
        <pc:spChg chg="mod">
          <ac:chgData name="Jaime Ip" userId="bf33fa158120db20" providerId="LiveId" clId="{12008E49-E25E-4E8E-B7FB-A3D7E14760A5}" dt="2023-07-24T05:37:18.135" v="5736" actId="20577"/>
          <ac:spMkLst>
            <pc:docMk/>
            <pc:sldMk cId="2753083954" sldId="293"/>
            <ac:spMk id="2" creationId="{CB6164EC-CBDB-4D40-20FA-302CED9B39A9}"/>
          </ac:spMkLst>
        </pc:spChg>
        <pc:spChg chg="mod">
          <ac:chgData name="Jaime Ip" userId="bf33fa158120db20" providerId="LiveId" clId="{12008E49-E25E-4E8E-B7FB-A3D7E14760A5}" dt="2023-07-24T05:40:20.851" v="5983" actId="1076"/>
          <ac:spMkLst>
            <pc:docMk/>
            <pc:sldMk cId="2753083954" sldId="293"/>
            <ac:spMk id="5" creationId="{F94A7937-7270-8733-537B-5B538225577E}"/>
          </ac:spMkLst>
        </pc:spChg>
      </pc:sldChg>
      <pc:sldMasterChg chg="delSldLayout">
        <pc:chgData name="Jaime Ip" userId="bf33fa158120db20" providerId="LiveId" clId="{12008E49-E25E-4E8E-B7FB-A3D7E14760A5}" dt="2023-07-24T06:59:01.151" v="6128" actId="47"/>
        <pc:sldMasterMkLst>
          <pc:docMk/>
          <pc:sldMasterMk cId="0" sldId="2147483666"/>
        </pc:sldMasterMkLst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0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1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2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3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4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5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6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7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59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60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61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62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63"/>
          </pc:sldLayoutMkLst>
        </pc:sldLayoutChg>
        <pc:sldLayoutChg chg="del">
          <pc:chgData name="Jaime Ip" userId="bf33fa158120db20" providerId="LiveId" clId="{12008E49-E25E-4E8E-B7FB-A3D7E14760A5}" dt="2023-07-24T06:59:01.151" v="6128" actId="47"/>
          <pc:sldLayoutMkLst>
            <pc:docMk/>
            <pc:sldMasterMk cId="0" sldId="2147483666"/>
            <pc:sldLayoutMk cId="0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7669e55c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7669e55c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27669e55c1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7a539a09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7a539a09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27a539a096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579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7682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60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44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20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5789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562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a539a0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a539a0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7a539a09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842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- Title Slide 1 - Photo of campus and city skyline at dusk">
  <p:cSld name="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59384" y="475061"/>
            <a:ext cx="4259100" cy="29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59384" y="3607699"/>
            <a:ext cx="42591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A9E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- Title Slide Colour 1">
  <p:cSld name="10_Title Slide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40534" y="1241225"/>
            <a:ext cx="6998400" cy="27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7646232" y="6231468"/>
            <a:ext cx="3516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162270" y="6231468"/>
            <a:ext cx="4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- Title Slide 8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259366" y="475050"/>
            <a:ext cx="8560500" cy="29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1"/>
          </p:nvPr>
        </p:nvSpPr>
        <p:spPr>
          <a:xfrm>
            <a:off x="259366" y="3607697"/>
            <a:ext cx="85605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A9E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- Title Slide 7 - Photo campus cityscape.">
  <p:cSld name="4_Title Slide 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5760400" y="3805450"/>
            <a:ext cx="6225000" cy="20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5760400" y="5609225"/>
            <a:ext cx="62250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A9E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7646232" y="6231468"/>
            <a:ext cx="3516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1162270" y="6231468"/>
            <a:ext cx="4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400" i="0" u="none" strike="noStrike" cap="none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258697" y="392415"/>
            <a:ext cx="112569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258697" y="1472184"/>
            <a:ext cx="11256900" cy="4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7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 sz="2500" i="0" u="none" strike="noStrike" cap="none">
                <a:solidFill>
                  <a:schemeClr val="dk1"/>
                </a:solidFill>
              </a:defRPr>
            </a:lvl1pPr>
            <a:lvl2pPr marL="914400" marR="0" lvl="1" indent="-36195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 i="0" u="none" strike="noStrike" cap="none">
                <a:solidFill>
                  <a:schemeClr val="dk1"/>
                </a:solidFill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49072" cy="3316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2400" dirty="0"/>
            </a:br>
            <a:r>
              <a:rPr lang="en-CA" sz="2400" b="0" dirty="0"/>
              <a:t>CIND 820 </a:t>
            </a:r>
            <a:br>
              <a:rPr lang="en-CA" sz="2400" b="0" dirty="0"/>
            </a:br>
            <a:r>
              <a:rPr lang="en-CA" sz="2400" b="0" dirty="0"/>
              <a:t>Big Data Analytics Project</a:t>
            </a:r>
            <a:br>
              <a:rPr lang="en-CA" sz="3200" dirty="0"/>
            </a:br>
            <a:br>
              <a:rPr lang="en-CA" sz="3200" dirty="0"/>
            </a:br>
            <a:r>
              <a:rPr lang="en-CA" sz="3600" u="sng" dirty="0"/>
              <a:t>Credit Card Fraud Detection</a:t>
            </a:r>
            <a:endParaRPr sz="3200" u="sng" dirty="0"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70848" y="3541711"/>
            <a:ext cx="4259100" cy="10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By: Gaurang Dadu</a:t>
            </a:r>
          </a:p>
          <a:p>
            <a:pPr marL="0" indent="0"/>
            <a:r>
              <a:rPr lang="en-CA" sz="2400" dirty="0"/>
              <a:t>        #501262373 </a:t>
            </a:r>
          </a:p>
          <a:p>
            <a:pPr marL="0" indent="0"/>
            <a:endParaRPr lang="en-CA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2338-B5F7-9300-95EF-7D28753BE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65" y="142541"/>
            <a:ext cx="8560500" cy="569978"/>
          </a:xfrm>
        </p:spPr>
        <p:txBody>
          <a:bodyPr/>
          <a:lstStyle/>
          <a:p>
            <a:pPr algn="ctr"/>
            <a:r>
              <a:rPr lang="en-CA" sz="2800" u="sng" dirty="0">
                <a:solidFill>
                  <a:schemeClr val="tx2"/>
                </a:solidFill>
              </a:rPr>
              <a:t>Conclusion</a:t>
            </a:r>
            <a:br>
              <a:rPr lang="en-CA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CA" dirty="0"/>
            </a:b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AD19-3636-22EA-34EC-2335DEB62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365" y="1573618"/>
            <a:ext cx="9426895" cy="3551275"/>
          </a:xfrm>
        </p:spPr>
        <p:txBody>
          <a:bodyPr/>
          <a:lstStyle/>
          <a:p>
            <a:pPr marL="69850" indent="0"/>
            <a:endParaRPr lang="en-CA" dirty="0"/>
          </a:p>
          <a:p>
            <a:pPr marL="52705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6814E-FBB9-BE94-3D50-86D001626D60}"/>
              </a:ext>
            </a:extLst>
          </p:cNvPr>
          <p:cNvSpPr txBox="1"/>
          <p:nvPr/>
        </p:nvSpPr>
        <p:spPr>
          <a:xfrm>
            <a:off x="259364" y="751344"/>
            <a:ext cx="10036541" cy="396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2800"/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Key Research Questions:</a:t>
            </a:r>
          </a:p>
          <a:p>
            <a:pPr marL="35560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bg1"/>
                </a:solidFill>
                <a:latin typeface="+mn-lt"/>
              </a:rPr>
              <a:t>Addressed the comparative analysis of machine learning algorithms (Random Forest, Decision Tree, Logistic Regression).</a:t>
            </a:r>
          </a:p>
          <a:p>
            <a:pPr marL="35560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bg1"/>
                </a:solidFill>
                <a:latin typeface="+mn-lt"/>
              </a:rPr>
              <a:t>Explored the impact of class imbalance and assessed the effectiveness of SMOTE.</a:t>
            </a:r>
          </a:p>
          <a:p>
            <a:pPr marL="35560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bg1"/>
                </a:solidFill>
                <a:latin typeface="+mn-lt"/>
              </a:rPr>
              <a:t>Contributed insights for real-time fraud detection systems and translated cross-validation results into practical recommendations.</a:t>
            </a:r>
          </a:p>
          <a:p>
            <a:pPr>
              <a:lnSpc>
                <a:spcPct val="150000"/>
              </a:lnSpc>
              <a:buClr>
                <a:schemeClr val="lt1"/>
              </a:buClr>
              <a:buSzPts val="2800"/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Techniques Employed: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bg1"/>
                </a:solidFill>
                <a:latin typeface="+mn-lt"/>
              </a:rPr>
              <a:t>Utilized Random Forest, Decision Tree, and Logistic Regression for algorithm comparison.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bg1"/>
                </a:solidFill>
                <a:latin typeface="+mn-lt"/>
              </a:rPr>
              <a:t>Applied SMOTE for addressing class imbalance in credit card fraud datasets.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chemeClr val="bg1"/>
                </a:solidFill>
                <a:latin typeface="+mn-lt"/>
              </a:rPr>
              <a:t>Conducted timed cross-validation for model evaluation.</a:t>
            </a:r>
          </a:p>
        </p:txBody>
      </p:sp>
      <p:pic>
        <p:nvPicPr>
          <p:cNvPr id="4098" name="Picture 2" descr="How to Develop a Credit Card Fraud Detection Application Using Memgraph,  Flask, and D3.js">
            <a:extLst>
              <a:ext uri="{FF2B5EF4-FFF2-40B4-BE49-F238E27FC236}">
                <a16:creationId xmlns:a16="http://schemas.microsoft.com/office/drawing/2014/main" id="{AE628D11-0A83-C672-D9C8-E2D9FB3CE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461" y="4379959"/>
            <a:ext cx="4670999" cy="23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6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356932" y="1502479"/>
            <a:ext cx="9218319" cy="1981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E0999-74D2-7EB4-DEA4-901CCA67C8E2}"/>
              </a:ext>
            </a:extLst>
          </p:cNvPr>
          <p:cNvSpPr txBox="1"/>
          <p:nvPr/>
        </p:nvSpPr>
        <p:spPr>
          <a:xfrm>
            <a:off x="169994" y="61764"/>
            <a:ext cx="940525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2800"/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Key Findings: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+mn-lt"/>
              </a:rPr>
              <a:t>Comparative analysis highlighted strengths and weaknesses of each algorithm.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+mn-lt"/>
              </a:rPr>
              <a:t>SMOTE proved effective in mitigating class imbalance challenges.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+mn-lt"/>
              </a:rPr>
              <a:t>Insights for real-time fraud detection systems and actionable recommendations were identified.</a:t>
            </a:r>
          </a:p>
          <a:p>
            <a:pPr>
              <a:lnSpc>
                <a:spcPct val="150000"/>
              </a:lnSpc>
              <a:buClr>
                <a:schemeClr val="lt1"/>
              </a:buClr>
              <a:buSzPts val="2800"/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Limitations: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+mn-lt"/>
              </a:rPr>
              <a:t>Dataset limitations, including fewer attributes and inherent class imbalance.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+mn-lt"/>
              </a:rPr>
              <a:t>Computational constraints influenced model choice and processing times.</a:t>
            </a:r>
          </a:p>
          <a:p>
            <a:pPr>
              <a:lnSpc>
                <a:spcPct val="150000"/>
              </a:lnSpc>
              <a:buClr>
                <a:schemeClr val="lt1"/>
              </a:buClr>
              <a:buSzPts val="2800"/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Areas for Improvement: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+mn-lt"/>
              </a:rPr>
              <a:t>Future work could involve collecting more detailed transaction attributes.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+mn-lt"/>
              </a:rPr>
              <a:t>Consideration of alternative balancing techniques beyond SMOTE.</a:t>
            </a:r>
          </a:p>
          <a:p>
            <a:pPr marL="285750" indent="-285750">
              <a:lnSpc>
                <a:spcPct val="150000"/>
              </a:lnSpc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  <a:latin typeface="+mn-lt"/>
              </a:rPr>
              <a:t>Exploration of advanced models with increased computing power.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CA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5124" name="Picture 4" descr="Project RADAR: Intelligent Early Fraud Detection System with Humans in the  Loop | Uber Blog">
            <a:extLst>
              <a:ext uri="{FF2B5EF4-FFF2-40B4-BE49-F238E27FC236}">
                <a16:creationId xmlns:a16="http://schemas.microsoft.com/office/drawing/2014/main" id="{14AACD3F-944A-B081-E792-F8D21E795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389" y="4039504"/>
            <a:ext cx="3919442" cy="263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77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;p27">
            <a:extLst>
              <a:ext uri="{FF2B5EF4-FFF2-40B4-BE49-F238E27FC236}">
                <a16:creationId xmlns:a16="http://schemas.microsoft.com/office/drawing/2014/main" id="{F94A7937-7270-8733-537B-5B53822557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8113" y="2345109"/>
            <a:ext cx="8389066" cy="25203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sz="2400" dirty="0"/>
          </a:p>
          <a:p>
            <a:pPr algn="l">
              <a:lnSpc>
                <a:spcPct val="150000"/>
              </a:lnSpc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Recommendations for future work: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800" b="0" i="0" dirty="0">
                <a:solidFill>
                  <a:schemeClr val="bg1"/>
                </a:solidFill>
                <a:effectLst/>
                <a:latin typeface="+mn-lt"/>
              </a:rPr>
              <a:t>Enhance dataset attributes for more robust feature engineering like including Date and Time.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800" b="0" i="0" dirty="0">
                <a:solidFill>
                  <a:schemeClr val="bg1"/>
                </a:solidFill>
                <a:effectLst/>
                <a:latin typeface="+mn-lt"/>
              </a:rPr>
              <a:t>Investigate advanced balancing techniques for improved model performance like ADSYN (Adaptive Synthetic Sampling) and Random Oversampling Examples (ROSE).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800" b="0" i="0" dirty="0">
                <a:solidFill>
                  <a:schemeClr val="bg1"/>
                </a:solidFill>
                <a:effectLst/>
                <a:latin typeface="+mn-lt"/>
              </a:rPr>
              <a:t>Employ powerful computing resources for intricate model architectures.</a:t>
            </a:r>
          </a:p>
          <a:p>
            <a:pPr marL="914400" lvl="2" indent="0" algn="l">
              <a:spcBef>
                <a:spcPts val="0"/>
              </a:spcBef>
            </a:pPr>
            <a:r>
              <a:rPr lang="en-CA" dirty="0"/>
              <a:t> 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6148" name="Picture 4" descr="SMOTE Definition - Varsha Saini">
            <a:extLst>
              <a:ext uri="{FF2B5EF4-FFF2-40B4-BE49-F238E27FC236}">
                <a16:creationId xmlns:a16="http://schemas.microsoft.com/office/drawing/2014/main" id="{373FB099-75E2-873F-EC90-68030BB6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58" y="3262747"/>
            <a:ext cx="5650554" cy="198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A78D9F5-855B-11C3-1576-581C8329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46" y="3262747"/>
            <a:ext cx="5045525" cy="336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29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6D0428-7F94-7488-4CE0-49DE03BB55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7170" name="Picture 2" descr="Answer, bubble, chat, feedback, qna, question icon - Download on Iconfinder">
            <a:extLst>
              <a:ext uri="{FF2B5EF4-FFF2-40B4-BE49-F238E27FC236}">
                <a16:creationId xmlns:a16="http://schemas.microsoft.com/office/drawing/2014/main" id="{17F3A72B-597A-468F-9CF4-2F797B78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458" y="738986"/>
            <a:ext cx="5492482" cy="549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5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6901043" y="4078828"/>
            <a:ext cx="4071757" cy="19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CA" dirty="0"/>
            </a:br>
            <a:r>
              <a:rPr lang="en-CA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259365" y="110558"/>
            <a:ext cx="8224877" cy="498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u="sng" dirty="0">
                <a:solidFill>
                  <a:schemeClr val="tx2"/>
                </a:solidFill>
              </a:rPr>
              <a:t>Objectives</a:t>
            </a:r>
            <a:br>
              <a:rPr lang="en-CA" dirty="0"/>
            </a:br>
            <a:endParaRPr dirty="0"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259365" y="763665"/>
            <a:ext cx="10119669" cy="4449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9850" indent="0" algn="l"/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Algorithm Comparison:</a:t>
            </a:r>
          </a:p>
          <a:p>
            <a:pPr marL="457200" lvl="1" indent="0" algn="l"/>
            <a:r>
              <a:rPr lang="en-CA" sz="1600" b="0" i="0" dirty="0">
                <a:solidFill>
                  <a:schemeClr val="bg1"/>
                </a:solidFill>
                <a:effectLst/>
                <a:latin typeface="+mn-lt"/>
              </a:rPr>
              <a:t>Evaluate Random Forest, Decision Tree, and Logistic Regression.</a:t>
            </a:r>
          </a:p>
          <a:p>
            <a:pPr marL="457200" lvl="1" indent="0" algn="l"/>
            <a:r>
              <a:rPr lang="en-CA" sz="1600" b="0" i="0" dirty="0">
                <a:solidFill>
                  <a:schemeClr val="bg1"/>
                </a:solidFill>
                <a:effectLst/>
                <a:latin typeface="+mn-lt"/>
              </a:rPr>
              <a:t>Compare accuracy, precision, recall, and confusion matrix.</a:t>
            </a:r>
          </a:p>
          <a:p>
            <a:pPr marL="457200" lvl="1" indent="0" algn="l"/>
            <a:endParaRPr lang="en-CA" sz="500" b="0" i="0" dirty="0">
              <a:solidFill>
                <a:schemeClr val="bg1"/>
              </a:solidFill>
              <a:effectLst/>
              <a:latin typeface="+mn-lt"/>
            </a:endParaRPr>
          </a:p>
          <a:p>
            <a:pPr marL="69850" indent="0" algn="l"/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Class Imbalance and SMOTE:</a:t>
            </a:r>
          </a:p>
          <a:p>
            <a:pPr marL="457200" lvl="1" indent="0" algn="l"/>
            <a:r>
              <a:rPr lang="en-CA" sz="1600" b="0" i="0" dirty="0">
                <a:solidFill>
                  <a:schemeClr val="bg1"/>
                </a:solidFill>
                <a:effectLst/>
                <a:latin typeface="+mn-lt"/>
              </a:rPr>
              <a:t>Investigate class imbalance impact in fraud datasets.</a:t>
            </a:r>
          </a:p>
          <a:p>
            <a:pPr marL="457200" lvl="1" indent="0" algn="l"/>
            <a:r>
              <a:rPr lang="en-CA" sz="1600" b="0" i="0" dirty="0">
                <a:solidFill>
                  <a:schemeClr val="bg1"/>
                </a:solidFill>
                <a:effectLst/>
                <a:latin typeface="+mn-lt"/>
              </a:rPr>
              <a:t>Assess SMOTE effectiveness for a balanced fraud detection model.</a:t>
            </a:r>
          </a:p>
          <a:p>
            <a:pPr marL="457200" lvl="1" indent="0" algn="l"/>
            <a:endParaRPr lang="en-CA" sz="500" b="0" i="0" dirty="0">
              <a:solidFill>
                <a:schemeClr val="bg1"/>
              </a:solidFill>
              <a:effectLst/>
              <a:latin typeface="+mn-lt"/>
            </a:endParaRPr>
          </a:p>
          <a:p>
            <a:pPr marL="69850" indent="0"/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Real-Time Fraud Detection:</a:t>
            </a:r>
          </a:p>
          <a:p>
            <a:pPr marL="457200" lvl="1" indent="0" algn="l"/>
            <a:r>
              <a:rPr lang="en-CA" sz="1600" b="0" i="0" dirty="0">
                <a:solidFill>
                  <a:schemeClr val="bg1"/>
                </a:solidFill>
                <a:effectLst/>
                <a:latin typeface="+mn-lt"/>
              </a:rPr>
              <a:t>Extract insights for real-time fraud detection system development.</a:t>
            </a:r>
          </a:p>
          <a:p>
            <a:pPr marL="457200" lvl="1" indent="0" algn="l"/>
            <a:r>
              <a:rPr lang="en-CA" sz="1600" b="0" i="0" dirty="0">
                <a:solidFill>
                  <a:schemeClr val="bg1"/>
                </a:solidFill>
                <a:effectLst/>
                <a:latin typeface="+mn-lt"/>
              </a:rPr>
              <a:t>Offer practical implications for financial institutions.</a:t>
            </a:r>
          </a:p>
          <a:p>
            <a:pPr marL="457200" lvl="1" indent="0" algn="l"/>
            <a:endParaRPr lang="en-CA" sz="500" b="0" i="0" dirty="0">
              <a:solidFill>
                <a:schemeClr val="bg1"/>
              </a:solidFill>
              <a:effectLst/>
              <a:latin typeface="+mn-lt"/>
            </a:endParaRPr>
          </a:p>
          <a:p>
            <a:pPr marL="0" indent="0"/>
            <a:endParaRPr lang="en-CA" sz="1200" dirty="0">
              <a:solidFill>
                <a:schemeClr val="bg1"/>
              </a:solidFill>
              <a:latin typeface="+mn-lt"/>
            </a:endParaRPr>
          </a:p>
          <a:p>
            <a:pPr marL="0" indent="0"/>
            <a:endParaRPr lang="en-CA" sz="1200" dirty="0">
              <a:solidFill>
                <a:schemeClr val="bg1"/>
              </a:solidFill>
              <a:latin typeface="+mn-lt"/>
            </a:endParaRPr>
          </a:p>
          <a:p>
            <a:pPr marL="0" indent="0"/>
            <a:endParaRPr lang="en-CA" sz="1200" dirty="0">
              <a:solidFill>
                <a:schemeClr val="bg1"/>
              </a:solidFill>
              <a:latin typeface="+mn-lt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7398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259366" y="83164"/>
            <a:ext cx="8224877" cy="844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u="sng" dirty="0">
                <a:solidFill>
                  <a:schemeClr val="tx2"/>
                </a:solidFill>
              </a:rPr>
              <a:t>Data Source &amp; Methodology</a:t>
            </a:r>
            <a:br>
              <a:rPr lang="en-CA" dirty="0"/>
            </a:br>
            <a:endParaRPr dirty="0"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0" y="-1"/>
            <a:ext cx="10048416" cy="2921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en-CA" sz="800" dirty="0">
              <a:solidFill>
                <a:schemeClr val="bg1"/>
              </a:solidFill>
              <a:latin typeface="+mn-lt"/>
            </a:endParaRPr>
          </a:p>
          <a:p>
            <a:pPr marL="0" indent="0"/>
            <a:r>
              <a:rPr lang="en-CA" sz="1800" dirty="0">
                <a:solidFill>
                  <a:schemeClr val="bg1"/>
                </a:solidFill>
                <a:latin typeface="+mn-lt"/>
              </a:rPr>
              <a:t>The project relies on a publicly available credit card transaction dataset sourced from Kaggle. With over 6 million rows and 11 variables, this dataset provides ample data for training and testing machine learning models.</a:t>
            </a:r>
          </a:p>
          <a:p>
            <a:pPr marL="0" indent="0"/>
            <a:endParaRPr lang="en-CA" sz="1800" dirty="0">
              <a:solidFill>
                <a:schemeClr val="bg1"/>
              </a:solidFill>
              <a:latin typeface="+mn-lt"/>
            </a:endParaRPr>
          </a:p>
          <a:p>
            <a:pPr marL="0" indent="0"/>
            <a:r>
              <a:rPr lang="en-CA" sz="1800" dirty="0">
                <a:solidFill>
                  <a:schemeClr val="bg1"/>
                </a:solidFill>
                <a:latin typeface="+mn-lt"/>
              </a:rPr>
              <a:t>Highly imbalanced dataset. Only 8213 Fraud transactions out of 6.3 million total transactions.</a:t>
            </a:r>
          </a:p>
          <a:p>
            <a:pPr marL="0" indent="0"/>
            <a:endParaRPr lang="en-CA" dirty="0">
              <a:solidFill>
                <a:schemeClr val="bg1"/>
              </a:solidFill>
              <a:latin typeface="+mn-lt"/>
            </a:endParaRPr>
          </a:p>
          <a:p>
            <a:pPr marL="0" indent="0"/>
            <a:r>
              <a:rPr lang="en-CA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97B8D-D816-0100-D978-9945BCC6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49" y="2369126"/>
            <a:ext cx="7584918" cy="4405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949DF-E84D-39AC-A57A-BC44A0578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10" y="2369127"/>
            <a:ext cx="4001597" cy="281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1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259364" y="83127"/>
            <a:ext cx="9813302" cy="76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sz="2800" u="sng" dirty="0">
                <a:solidFill>
                  <a:schemeClr val="tx2"/>
                </a:solidFill>
              </a:rPr>
              <a:t>Comparative Analysis of Machine Learning Algorithms</a:t>
            </a:r>
            <a:endParaRPr sz="2800" u="sng" dirty="0">
              <a:solidFill>
                <a:schemeClr val="tx2"/>
              </a:solidFill>
            </a:endParaRP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259364" y="-764828"/>
            <a:ext cx="9813303" cy="67974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CA" sz="18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</a:rPr>
              <a:t>Research Question: How do different ML algorithms compare?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+mn-lt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+mn-lt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b="0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+mn-lt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r>
              <a:rPr lang="en-CA" sz="1900" kern="1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Timed Cross-validation reveals Decision Tree as the best performing model with 97.98% Accuracy.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BB4A6-A60D-E4AE-E0B4-5FDBE259D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99" y="1395950"/>
            <a:ext cx="5705949" cy="276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2078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247491" y="83164"/>
            <a:ext cx="8488708" cy="76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u="sng" dirty="0">
                <a:solidFill>
                  <a:schemeClr val="tx2"/>
                </a:solidFill>
              </a:rPr>
              <a:t>Other Evaluation Parameters </a:t>
            </a:r>
            <a:endParaRPr sz="2800" u="sng" dirty="0">
              <a:solidFill>
                <a:schemeClr val="tx2"/>
              </a:solidFill>
            </a:endParaRP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457200" y="760022"/>
            <a:ext cx="9218319" cy="6875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b="1" u="sng" dirty="0">
              <a:solidFill>
                <a:schemeClr val="tx2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Precision: </a:t>
            </a:r>
            <a:r>
              <a:rPr lang="en-CA" sz="1800" dirty="0"/>
              <a:t>Indicates the accuracy of positive predictions.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Recall:</a:t>
            </a:r>
            <a:r>
              <a:rPr lang="en-CA" sz="1800" dirty="0"/>
              <a:t> Measures the ability to capture all positive predictions.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F1 Score: </a:t>
            </a:r>
            <a:r>
              <a:rPr lang="en-CA" sz="1800" dirty="0"/>
              <a:t>Provides a mean of precision and recall by considering both false      positives and false negatives.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Confusion matrix: </a:t>
            </a:r>
            <a:r>
              <a:rPr lang="en-CA" sz="1800" dirty="0"/>
              <a:t>A tabular visualization of the performance of classification algorithm which counts the number of true positives, true negative, false positive and false negative predictions.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AUC</a:t>
            </a: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sym typeface="Wingdings" pitchFamily="2" charset="2"/>
              </a:rPr>
              <a:t> (Area Under the Curve): </a:t>
            </a:r>
            <a:r>
              <a:rPr lang="en-CA" sz="1800" dirty="0">
                <a:sym typeface="Wingdings" pitchFamily="2" charset="2"/>
              </a:rPr>
              <a:t>It summarizes the performance of a classification model by assessing the are under the ROC curve, indicating the model’s ability to distinguish between classes.</a:t>
            </a:r>
            <a:endParaRPr lang="en-CA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0D53E-00A0-37A1-4586-7A06B85EB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127" y="4727450"/>
            <a:ext cx="7669799" cy="19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23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2338-B5F7-9300-95EF-7D28753BE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65" y="83068"/>
            <a:ext cx="8560500" cy="2981100"/>
          </a:xfrm>
        </p:spPr>
        <p:txBody>
          <a:bodyPr/>
          <a:lstStyle/>
          <a:p>
            <a:br>
              <a:rPr lang="en-CA" sz="1800" b="0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CA" sz="2800" u="sng" dirty="0">
                <a:solidFill>
                  <a:schemeClr val="tx2"/>
                </a:solidFill>
              </a:rPr>
              <a:t>Confusion Matrix and AUC Results:</a:t>
            </a:r>
            <a:br>
              <a:rPr lang="en-CA" sz="2800" u="sng" dirty="0">
                <a:solidFill>
                  <a:schemeClr val="tx2"/>
                </a:solidFill>
              </a:rPr>
            </a:br>
            <a:br>
              <a:rPr lang="en-CA" sz="2800" u="sng" dirty="0">
                <a:solidFill>
                  <a:schemeClr val="tx2"/>
                </a:solidFill>
              </a:rPr>
            </a:br>
            <a:endParaRPr lang="en-CA" sz="2800" u="sng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AD19-3636-22EA-34EC-2335DEB62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365" y="1573619"/>
            <a:ext cx="9426895" cy="3319016"/>
          </a:xfrm>
        </p:spPr>
        <p:txBody>
          <a:bodyPr/>
          <a:lstStyle/>
          <a:p>
            <a:pPr marL="69850" indent="0"/>
            <a:r>
              <a:rPr lang="en-CA" sz="18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</a:rPr>
              <a:t>The Decision Tree model demonstrates superior performance in credit card fraud prediction, achieving the highest accuracy (97.98%) and F1 score (79.18%) among the evaluated models. This indicates its effectiveness in balancing precision and recall for accurate fraud detection in the dataset.</a:t>
            </a:r>
            <a:endParaRPr lang="en-CA" sz="1800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7BFAD-F20A-9D9A-4A40-0C5874547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1" y="1087461"/>
            <a:ext cx="6855895" cy="192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F2C55-27F7-DAEE-5F83-F246E8AC1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23" y="637776"/>
            <a:ext cx="4721137" cy="29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1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176239" y="35663"/>
            <a:ext cx="8488708" cy="76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CA" sz="2600" u="sng" dirty="0">
                <a:solidFill>
                  <a:schemeClr val="tx2"/>
                </a:solidFill>
              </a:rPr>
              <a:t>Impact of Class Imbalance and SMOTE Techniques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348388" y="653106"/>
            <a:ext cx="9218319" cy="6121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Research Question: </a:t>
            </a:r>
            <a:r>
              <a:rPr lang="en-CA" sz="1800" b="0" i="0" dirty="0">
                <a:solidFill>
                  <a:schemeClr val="bg1"/>
                </a:solidFill>
                <a:effectLst/>
                <a:latin typeface="+mn-lt"/>
              </a:rPr>
              <a:t>Examining the Influence of Class Imbalance and SMOTE.</a:t>
            </a:r>
          </a:p>
          <a:p>
            <a:pPr algn="l">
              <a:lnSpc>
                <a:spcPct val="150000"/>
              </a:lnSpc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Challenges of Class Imbalance: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800" b="0" i="0" dirty="0">
                <a:solidFill>
                  <a:schemeClr val="bg1"/>
                </a:solidFill>
                <a:effectLst/>
                <a:latin typeface="+mn-lt"/>
              </a:rPr>
              <a:t>Class imbalance in credit card fraud datasets poses challenges by biasing models toward the majority class.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800" b="0" i="0" dirty="0">
                <a:solidFill>
                  <a:schemeClr val="bg1"/>
                </a:solidFill>
                <a:effectLst/>
                <a:latin typeface="+mn-lt"/>
              </a:rPr>
              <a:t>Imbalanced datasets can lead to suboptimal fraud detection and misclassification of minority class instances.</a:t>
            </a:r>
          </a:p>
          <a:p>
            <a:pPr algn="l">
              <a:lnSpc>
                <a:spcPct val="150000"/>
              </a:lnSpc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SMOTE Technique Explanation: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800" b="0" i="0" dirty="0">
                <a:solidFill>
                  <a:schemeClr val="bg1"/>
                </a:solidFill>
                <a:effectLst/>
                <a:latin typeface="+mn-lt"/>
              </a:rPr>
              <a:t>Synthetic Minority Over-sampling Technique (SMOTE) addresses class imbalance by generating synthetic examples of the minority class.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800" b="0" i="0" dirty="0">
                <a:solidFill>
                  <a:schemeClr val="bg1"/>
                </a:solidFill>
                <a:effectLst/>
                <a:latin typeface="+mn-lt"/>
              </a:rPr>
              <a:t>SMOTE enhances the dataset's balance, preventing the model from favoring the majority class and improving fraud detection accuracy.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marL="0" indent="0"/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1028" name="Picture 4" descr="SMOTE(Synthetic Minority Over-sampling Technique) | by parth dholakiya |  Medium">
            <a:extLst>
              <a:ext uri="{FF2B5EF4-FFF2-40B4-BE49-F238E27FC236}">
                <a16:creationId xmlns:a16="http://schemas.microsoft.com/office/drawing/2014/main" id="{02D85A09-272A-2264-01EA-0ACC91681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537" y="4882536"/>
            <a:ext cx="42799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EAAD19-3636-22EA-34EC-2335DEB62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365" y="1573618"/>
            <a:ext cx="9426895" cy="3551275"/>
          </a:xfrm>
        </p:spPr>
        <p:txBody>
          <a:bodyPr/>
          <a:lstStyle/>
          <a:p>
            <a:pPr marL="52705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527050" indent="-457200">
              <a:buFont typeface="Arial" panose="020B0604020202020204" pitchFamily="34" charset="0"/>
              <a:buChar char="•"/>
            </a:pPr>
            <a:endParaRPr lang="en-CA" dirty="0"/>
          </a:p>
          <a:p>
            <a:pPr marL="527050" indent="-4572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73E18-647A-6739-00C8-F33C00994A62}"/>
              </a:ext>
            </a:extLst>
          </p:cNvPr>
          <p:cNvSpPr txBox="1"/>
          <p:nvPr/>
        </p:nvSpPr>
        <p:spPr>
          <a:xfrm>
            <a:off x="111432" y="2665493"/>
            <a:ext cx="10058400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800" b="0" i="0" dirty="0">
                <a:solidFill>
                  <a:schemeClr val="bg1"/>
                </a:solidFill>
                <a:effectLst/>
                <a:latin typeface="+mn-lt"/>
              </a:rPr>
              <a:t>Balancing the dataset is crucial for accurate model performance. Initial imbalances led to inflated accuracy, which is unrealistic. </a:t>
            </a:r>
          </a:p>
          <a:p>
            <a:pPr>
              <a:lnSpc>
                <a:spcPct val="150000"/>
              </a:lnSpc>
            </a:pPr>
            <a:r>
              <a:rPr lang="en-CA" sz="1800" b="0" i="0" dirty="0">
                <a:solidFill>
                  <a:schemeClr val="bg1"/>
                </a:solidFill>
                <a:effectLst/>
                <a:latin typeface="+mn-lt"/>
              </a:rPr>
              <a:t>Selecting oversampling with SMOTE ensures comprehensive learning from both classes without losing non-fraud transaction information, enhancing the model's realism and robustness. </a:t>
            </a:r>
          </a:p>
          <a:p>
            <a:pPr>
              <a:lnSpc>
                <a:spcPct val="150000"/>
              </a:lnSpc>
            </a:pPr>
            <a:r>
              <a:rPr lang="en-CA" sz="1800" b="0" i="0" dirty="0">
                <a:solidFill>
                  <a:schemeClr val="bg1"/>
                </a:solidFill>
                <a:effectLst/>
                <a:latin typeface="+mn-lt"/>
              </a:rPr>
              <a:t>This choice aims to address challenges posed by class imbalance in credit card fraud datasets.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50" name="Picture 2" descr="Managing imbalanced Data Sets with SMOTE in Python « Oralytics">
            <a:extLst>
              <a:ext uri="{FF2B5EF4-FFF2-40B4-BE49-F238E27FC236}">
                <a16:creationId xmlns:a16="http://schemas.microsoft.com/office/drawing/2014/main" id="{9858A63F-B551-7E34-0303-138C1E92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65" y="334734"/>
            <a:ext cx="8148366" cy="221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66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164364" y="54744"/>
            <a:ext cx="8488708" cy="76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600" u="sng" dirty="0">
                <a:solidFill>
                  <a:schemeClr val="tx2"/>
                </a:solidFill>
              </a:rPr>
              <a:t>Contribution to Real-Time Fraud Detection Systems:</a:t>
            </a:r>
            <a:endParaRPr sz="2600" u="sng" dirty="0">
              <a:solidFill>
                <a:schemeClr val="tx2"/>
              </a:solidFill>
            </a:endParaRP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164364" y="439387"/>
            <a:ext cx="9582744" cy="50113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556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1800" b="1" u="sng" dirty="0">
              <a:solidFill>
                <a:schemeClr val="bg1"/>
              </a:solidFill>
              <a:latin typeface="+mn-lt"/>
            </a:endParaRPr>
          </a:p>
          <a:p>
            <a:pPr marL="3556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1800" b="1" u="sng" dirty="0">
              <a:solidFill>
                <a:schemeClr val="bg1"/>
              </a:solidFill>
              <a:latin typeface="+mn-lt"/>
            </a:endParaRPr>
          </a:p>
          <a:p>
            <a:pPr algn="l"/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Research Findings:</a:t>
            </a:r>
            <a:br>
              <a:rPr lang="en-CA" sz="1200" b="0" i="0" dirty="0">
                <a:solidFill>
                  <a:srgbClr val="374151"/>
                </a:solidFill>
                <a:effectLst/>
                <a:latin typeface="+mn-lt"/>
              </a:rPr>
            </a:br>
            <a:endParaRPr lang="en-CA" sz="1200" b="0" i="0" dirty="0">
              <a:solidFill>
                <a:srgbClr val="374151"/>
              </a:solidFill>
              <a:effectLst/>
              <a:latin typeface="+mn-lt"/>
            </a:endParaRPr>
          </a:p>
          <a:p>
            <a:pPr marL="3556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b="1" u="sng" dirty="0">
                <a:solidFill>
                  <a:schemeClr val="bg1"/>
                </a:solidFill>
                <a:latin typeface="+mn-lt"/>
              </a:rPr>
              <a:t>Anomalies in Transaction Times</a:t>
            </a:r>
            <a:r>
              <a:rPr lang="en-CA" sz="1600" b="1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CA" sz="1600" b="0" i="0" dirty="0">
                <a:solidFill>
                  <a:schemeClr val="bg1"/>
                </a:solidFill>
                <a:effectLst/>
                <a:latin typeface="+mn-lt"/>
              </a:rPr>
              <a:t>Significant fraud incidents clustered around midnight, highlighting the need for enhanced vigilance during these hours.</a:t>
            </a:r>
          </a:p>
          <a:p>
            <a:pPr marL="3556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b="1" u="sng" dirty="0">
                <a:solidFill>
                  <a:schemeClr val="bg1"/>
                </a:solidFill>
                <a:latin typeface="+mn-lt"/>
              </a:rPr>
              <a:t>High-Risk Transaction Types</a:t>
            </a:r>
            <a:r>
              <a:rPr lang="en-CA" sz="1600" b="1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CA" sz="1600" b="0" i="0" dirty="0">
                <a:solidFill>
                  <a:schemeClr val="bg1"/>
                </a:solidFill>
                <a:effectLst/>
                <a:latin typeface="+mn-lt"/>
              </a:rPr>
              <a:t>Certain types, especially cash-out and transfers, exhibited a higher propensity for fraud, emphasizing the necessity of focused monitoring.</a:t>
            </a:r>
          </a:p>
          <a:p>
            <a:pPr marL="69850" indent="0" algn="l">
              <a:lnSpc>
                <a:spcPct val="150000"/>
              </a:lnSpc>
            </a:pPr>
            <a:endParaRPr lang="en-CA" sz="1600" b="0" i="0" dirty="0">
              <a:solidFill>
                <a:schemeClr val="bg1"/>
              </a:solidFill>
              <a:effectLst/>
              <a:latin typeface="+mn-lt"/>
            </a:endParaRPr>
          </a:p>
          <a:p>
            <a:pPr algn="l">
              <a:lnSpc>
                <a:spcPct val="150000"/>
              </a:lnSpc>
            </a:pPr>
            <a:r>
              <a:rPr lang="en-CA" sz="18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rPr>
              <a:t>Practical Implications:</a:t>
            </a:r>
          </a:p>
          <a:p>
            <a:pPr marL="3556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b="1" i="0" u="sng" dirty="0">
                <a:solidFill>
                  <a:schemeClr val="bg1"/>
                </a:solidFill>
                <a:effectLst/>
                <a:latin typeface="+mn-lt"/>
              </a:rPr>
              <a:t>Tailored Security Measures</a:t>
            </a:r>
            <a:r>
              <a:rPr lang="en-CA" sz="1600" b="1" i="0" dirty="0">
                <a:solidFill>
                  <a:schemeClr val="bg1"/>
                </a:solidFill>
                <a:effectLst/>
                <a:latin typeface="+mn-lt"/>
              </a:rPr>
              <a:t>:</a:t>
            </a:r>
            <a:r>
              <a:rPr lang="en-CA" sz="1600" b="0" i="0" dirty="0">
                <a:solidFill>
                  <a:schemeClr val="bg1"/>
                </a:solidFill>
                <a:effectLst/>
                <a:latin typeface="+mn-lt"/>
              </a:rPr>
              <a:t> Institutions can implement specific security measures targeting high-risk transaction types and vulnerable time periods.</a:t>
            </a:r>
          </a:p>
          <a:p>
            <a:pPr marL="35560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b="1" i="0" u="sng" dirty="0">
                <a:solidFill>
                  <a:schemeClr val="bg1"/>
                </a:solidFill>
                <a:effectLst/>
                <a:latin typeface="+mn-lt"/>
              </a:rPr>
              <a:t>Multi-Layered Authentication</a:t>
            </a:r>
            <a:r>
              <a:rPr lang="en-CA" sz="1600" b="1" i="0" dirty="0">
                <a:solidFill>
                  <a:schemeClr val="bg1"/>
                </a:solidFill>
                <a:effectLst/>
                <a:latin typeface="+mn-lt"/>
              </a:rPr>
              <a:t>:</a:t>
            </a:r>
            <a:r>
              <a:rPr lang="en-CA" sz="1600" b="0" i="0" dirty="0">
                <a:solidFill>
                  <a:schemeClr val="bg1"/>
                </a:solidFill>
                <a:effectLst/>
                <a:latin typeface="+mn-lt"/>
              </a:rPr>
              <a:t> The recommendation for enhanced authentication during high-risk hours provides an additional safeguard against fraudulent activities.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CA" sz="1800" dirty="0">
              <a:latin typeface="+mn-lt"/>
            </a:endParaRPr>
          </a:p>
        </p:txBody>
      </p:sp>
      <p:pic>
        <p:nvPicPr>
          <p:cNvPr id="3074" name="Picture 2" descr="Reducing false positives in credit card fraud detection | MIT News |  Massachusetts Institute of Technology">
            <a:extLst>
              <a:ext uri="{FF2B5EF4-FFF2-40B4-BE49-F238E27FC236}">
                <a16:creationId xmlns:a16="http://schemas.microsoft.com/office/drawing/2014/main" id="{754DB767-AC06-8178-A59D-A2B63882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956" y="4669656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367321"/>
      </p:ext>
    </p:extLst>
  </p:cSld>
  <p:clrMapOvr>
    <a:masterClrMapping/>
  </p:clrMapOvr>
</p:sld>
</file>

<file path=ppt/theme/theme1.xml><?xml version="1.0" encoding="utf-8"?>
<a:theme xmlns:a="http://schemas.openxmlformats.org/drawingml/2006/main" name="TorontoMet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004C9B"/>
      </a:hlink>
      <a:folHlink>
        <a:srgbClr val="D0D0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yerson University">
    <a:dk1>
      <a:srgbClr val="000000"/>
    </a:dk1>
    <a:lt1>
      <a:srgbClr val="FFFFFF"/>
    </a:lt1>
    <a:dk2>
      <a:srgbClr val="004C9B"/>
    </a:dk2>
    <a:lt2>
      <a:srgbClr val="FFDC00"/>
    </a:lt2>
    <a:accent1>
      <a:srgbClr val="011E5E"/>
    </a:accent1>
    <a:accent2>
      <a:srgbClr val="1297EB"/>
    </a:accent2>
    <a:accent3>
      <a:srgbClr val="4CB4F1"/>
    </a:accent3>
    <a:accent4>
      <a:srgbClr val="FD9208"/>
    </a:accent4>
    <a:accent5>
      <a:srgbClr val="FEBC0D"/>
    </a:accent5>
    <a:accent6>
      <a:srgbClr val="FFEE0A"/>
    </a:accent6>
    <a:hlink>
      <a:srgbClr val="004C9B"/>
    </a:hlink>
    <a:folHlink>
      <a:srgbClr val="D0D0D0"/>
    </a:folHlink>
  </a:clrScheme>
</a:themeOverride>
</file>

<file path=ppt/theme/themeOverride2.xml><?xml version="1.0" encoding="utf-8"?>
<a:themeOverride xmlns:a="http://schemas.openxmlformats.org/drawingml/2006/main">
  <a:clrScheme name="Ryerson University">
    <a:dk1>
      <a:srgbClr val="000000"/>
    </a:dk1>
    <a:lt1>
      <a:srgbClr val="FFFFFF"/>
    </a:lt1>
    <a:dk2>
      <a:srgbClr val="004C9B"/>
    </a:dk2>
    <a:lt2>
      <a:srgbClr val="FFDC00"/>
    </a:lt2>
    <a:accent1>
      <a:srgbClr val="011E5E"/>
    </a:accent1>
    <a:accent2>
      <a:srgbClr val="1297EB"/>
    </a:accent2>
    <a:accent3>
      <a:srgbClr val="4CB4F1"/>
    </a:accent3>
    <a:accent4>
      <a:srgbClr val="FD9208"/>
    </a:accent4>
    <a:accent5>
      <a:srgbClr val="FEBC0D"/>
    </a:accent5>
    <a:accent6>
      <a:srgbClr val="FFEE0A"/>
    </a:accent6>
    <a:hlink>
      <a:srgbClr val="004C9B"/>
    </a:hlink>
    <a:folHlink>
      <a:srgbClr val="D0D0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5523</TotalTime>
  <Words>843</Words>
  <Application>Microsoft Macintosh PowerPoint</Application>
  <PresentationFormat>Custom</PresentationFormat>
  <Paragraphs>123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Times New Roman</vt:lpstr>
      <vt:lpstr>Söhne</vt:lpstr>
      <vt:lpstr>Calibri</vt:lpstr>
      <vt:lpstr>TorontoMet_MasterTemplate v1</vt:lpstr>
      <vt:lpstr> CIND 820  Big Data Analytics Project  Credit Card Fraud Detection</vt:lpstr>
      <vt:lpstr>Objectives </vt:lpstr>
      <vt:lpstr>Data Source &amp; Methodology </vt:lpstr>
      <vt:lpstr>Comparative Analysis of Machine Learning Algorithms</vt:lpstr>
      <vt:lpstr>Other Evaluation Parameters </vt:lpstr>
      <vt:lpstr> Confusion Matrix and AUC Results:  </vt:lpstr>
      <vt:lpstr>Impact of Class Imbalance and SMOTE Techniques</vt:lpstr>
      <vt:lpstr>PowerPoint Presentation</vt:lpstr>
      <vt:lpstr>Contribution to Real-Time Fraud Detection Systems:</vt:lpstr>
      <vt:lpstr>Conclusion  </vt:lpstr>
      <vt:lpstr>PowerPoint Presentation</vt:lpstr>
      <vt:lpstr>PowerPoint Presentation</vt:lpstr>
      <vt:lpstr>PowerPoint Presentation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jaimeip</dc:creator>
  <cp:lastModifiedBy>Gaurang Dadu</cp:lastModifiedBy>
  <cp:revision>64</cp:revision>
  <dcterms:modified xsi:type="dcterms:W3CDTF">2023-12-04T19:19:31Z</dcterms:modified>
</cp:coreProperties>
</file>